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73" d="100"/>
          <a:sy n="73" d="100"/>
        </p:scale>
        <p:origin x="-60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791397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659598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375909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453393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913795" y="2912232"/>
            <a:ext cx="5107208" cy="287896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2912232"/>
            <a:ext cx="5095357" cy="287896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28405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393675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01446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a:t>Asıl başlık stilini düzenlemek için tıklayın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1254032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692354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2123569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1643878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1604965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4035121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433527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926479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145925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AB4C1A-8450-449A-81D9-6CFB591E0D46}" type="datetimeFigureOut">
              <a:rPr lang="tr-TR" smtClean="0"/>
              <a:pPr/>
              <a:t>24.01.2019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35348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BAB4C1A-8450-449A-81D9-6CFB591E0D46}" type="datetimeFigureOut">
              <a:rPr lang="tr-TR" smtClean="0"/>
              <a:pPr/>
              <a:t>24.01.2019</a:t>
            </a:fld>
            <a:endParaRPr lang="tr-T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C780D5C-BEB2-48D9-B171-B9037A43EF86}" type="slidenum">
              <a:rPr lang="tr-TR" smtClean="0"/>
              <a:pPr/>
              <a:t>‹#›</a:t>
            </a:fld>
            <a:endParaRPr lang="tr-TR"/>
          </a:p>
        </p:txBody>
      </p:sp>
    </p:spTree>
    <p:extLst>
      <p:ext uri="{BB962C8B-B14F-4D97-AF65-F5344CB8AC3E}">
        <p14:creationId xmlns:p14="http://schemas.microsoft.com/office/powerpoint/2010/main" xmlns="" val="30542829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681C458D-267D-40BD-B3E3-D065A318185C}"/>
              </a:ext>
            </a:extLst>
          </p:cNvPr>
          <p:cNvSpPr>
            <a:spLocks noGrp="1"/>
          </p:cNvSpPr>
          <p:nvPr>
            <p:ph type="ctrTitle"/>
          </p:nvPr>
        </p:nvSpPr>
        <p:spPr/>
        <p:txBody>
          <a:bodyPr/>
          <a:lstStyle/>
          <a:p>
            <a:r>
              <a:rPr lang="tr-TR" dirty="0" err="1"/>
              <a:t>Computer</a:t>
            </a:r>
            <a:r>
              <a:rPr lang="tr-TR" dirty="0"/>
              <a:t> network</a:t>
            </a:r>
          </a:p>
        </p:txBody>
      </p:sp>
      <p:sp>
        <p:nvSpPr>
          <p:cNvPr id="3" name="Alt Başlık 2">
            <a:extLst>
              <a:ext uri="{FF2B5EF4-FFF2-40B4-BE49-F238E27FC236}">
                <a16:creationId xmlns:a16="http://schemas.microsoft.com/office/drawing/2014/main" xmlns="" id="{701D7892-0374-4B9E-8051-2C5756ED80AD}"/>
              </a:ext>
            </a:extLst>
          </p:cNvPr>
          <p:cNvSpPr>
            <a:spLocks noGrp="1"/>
          </p:cNvSpPr>
          <p:nvPr>
            <p:ph type="subTitle" idx="1"/>
          </p:nvPr>
        </p:nvSpPr>
        <p:spPr/>
        <p:txBody>
          <a:bodyPr/>
          <a:lstStyle/>
          <a:p>
            <a:r>
              <a:rPr lang="en-US" dirty="0"/>
              <a:t>How computer network can improve the performance of public institutions or company</a:t>
            </a:r>
            <a:r>
              <a:rPr lang="tr-TR" dirty="0"/>
              <a:t>?</a:t>
            </a:r>
            <a:endParaRPr lang="en-US" dirty="0"/>
          </a:p>
          <a:p>
            <a:endParaRPr lang="tr-TR" dirty="0"/>
          </a:p>
        </p:txBody>
      </p:sp>
    </p:spTree>
    <p:extLst>
      <p:ext uri="{BB962C8B-B14F-4D97-AF65-F5344CB8AC3E}">
        <p14:creationId xmlns:p14="http://schemas.microsoft.com/office/powerpoint/2010/main" xmlns="" val="67890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0F6B712-9DE3-437B-AD44-B32006E0D92D}"/>
              </a:ext>
            </a:extLst>
          </p:cNvPr>
          <p:cNvSpPr>
            <a:spLocks noGrp="1"/>
          </p:cNvSpPr>
          <p:nvPr>
            <p:ph idx="1"/>
          </p:nvPr>
        </p:nvSpPr>
        <p:spPr>
          <a:xfrm>
            <a:off x="913795" y="1576873"/>
            <a:ext cx="10353762" cy="4214327"/>
          </a:xfrm>
        </p:spPr>
        <p:txBody>
          <a:bodyPr>
            <a:normAutofit fontScale="92500"/>
          </a:bodyPr>
          <a:lstStyle/>
          <a:p>
            <a:pPr marL="0" indent="0">
              <a:buNone/>
            </a:pPr>
            <a:r>
              <a:rPr lang="en-US" sz="2800">
                <a:effectLst/>
              </a:rPr>
              <a:t>Pretty much every single business out there is utilizing computers as a way to boost their productivity. Many businesses are also utilizing custom network designs to boost their growth. There are many benefits that come along with a good custom network design, and learning about them can help your business go a very long way. Some of these benefits include an increase in production and performance, an increase in efficiency and time, and reduced maintenance and energy costs.</a:t>
            </a:r>
            <a:endParaRPr lang="tr-TR" sz="2800" dirty="0"/>
          </a:p>
        </p:txBody>
      </p:sp>
    </p:spTree>
    <p:extLst>
      <p:ext uri="{BB962C8B-B14F-4D97-AF65-F5344CB8AC3E}">
        <p14:creationId xmlns:p14="http://schemas.microsoft.com/office/powerpoint/2010/main" xmlns="" val="2329757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DF215221-B22D-4C15-8459-4D1B6228344F}"/>
              </a:ext>
            </a:extLst>
          </p:cNvPr>
          <p:cNvSpPr>
            <a:spLocks noGrp="1"/>
          </p:cNvSpPr>
          <p:nvPr>
            <p:ph type="title"/>
          </p:nvPr>
        </p:nvSpPr>
        <p:spPr>
          <a:xfrm>
            <a:off x="913795" y="609600"/>
            <a:ext cx="10353761" cy="1326321"/>
          </a:xfrm>
        </p:spPr>
        <p:txBody>
          <a:bodyPr>
            <a:normAutofit/>
          </a:bodyPr>
          <a:lstStyle/>
          <a:p>
            <a:r>
              <a:rPr lang="tr-TR" dirty="0" err="1">
                <a:effectLst/>
              </a:rPr>
              <a:t>Increased</a:t>
            </a:r>
            <a:r>
              <a:rPr lang="tr-TR" dirty="0">
                <a:effectLst/>
              </a:rPr>
              <a:t> </a:t>
            </a:r>
            <a:r>
              <a:rPr lang="tr-TR" dirty="0" err="1">
                <a:effectLst/>
              </a:rPr>
              <a:t>ProductIon</a:t>
            </a:r>
            <a:r>
              <a:rPr lang="tr-TR" dirty="0">
                <a:effectLst/>
              </a:rPr>
              <a:t> </a:t>
            </a:r>
            <a:r>
              <a:rPr lang="tr-TR" dirty="0" err="1">
                <a:effectLst/>
              </a:rPr>
              <a:t>and</a:t>
            </a:r>
            <a:r>
              <a:rPr lang="tr-TR" dirty="0">
                <a:effectLst/>
              </a:rPr>
              <a:t> </a:t>
            </a:r>
            <a:r>
              <a:rPr lang="tr-TR" dirty="0" err="1">
                <a:effectLst/>
              </a:rPr>
              <a:t>Performance</a:t>
            </a:r>
            <a:endParaRPr lang="tr-TR" dirty="0"/>
          </a:p>
        </p:txBody>
      </p:sp>
      <p:sp>
        <p:nvSpPr>
          <p:cNvPr id="3" name="İçerik Yer Tutucusu 2">
            <a:extLst>
              <a:ext uri="{FF2B5EF4-FFF2-40B4-BE49-F238E27FC236}">
                <a16:creationId xmlns:a16="http://schemas.microsoft.com/office/drawing/2014/main" xmlns="" id="{9EC8FD7F-8CD7-495B-B451-06AD55B0672A}"/>
              </a:ext>
            </a:extLst>
          </p:cNvPr>
          <p:cNvSpPr>
            <a:spLocks noGrp="1"/>
          </p:cNvSpPr>
          <p:nvPr>
            <p:ph idx="1"/>
          </p:nvPr>
        </p:nvSpPr>
        <p:spPr>
          <a:xfrm>
            <a:off x="913794" y="1935921"/>
            <a:ext cx="5580311" cy="4312479"/>
          </a:xfrm>
        </p:spPr>
        <p:txBody>
          <a:bodyPr>
            <a:normAutofit fontScale="92500" lnSpcReduction="20000"/>
          </a:bodyPr>
          <a:lstStyle/>
          <a:p>
            <a:pPr marL="0" indent="0">
              <a:lnSpc>
                <a:spcPct val="110000"/>
              </a:lnSpc>
              <a:buNone/>
            </a:pPr>
            <a:r>
              <a:rPr lang="en-US" sz="2400" dirty="0">
                <a:effectLst/>
              </a:rPr>
              <a:t>You can notably increase business production and performance by having a custom network design. The great and improved productivity that you will be getting out of your custom network design will result in faster services to your clients. This will also result in happier clients since there will be no delays for them. That will not only help you to keep your existing clients, but it will help you to attract new ones as well. Your business can not possibly be run well if there is not good communication with your clients.</a:t>
            </a:r>
            <a:endParaRPr lang="tr-TR" sz="2400" dirty="0"/>
          </a:p>
        </p:txBody>
      </p:sp>
      <p:pic>
        <p:nvPicPr>
          <p:cNvPr id="7" name="Graphic 6">
            <a:extLst>
              <a:ext uri="{FF2B5EF4-FFF2-40B4-BE49-F238E27FC236}">
                <a16:creationId xmlns:a16="http://schemas.microsoft.com/office/drawing/2014/main" xmlns="" id="{1B7C134E-98AD-4C9B-9559-69F2628D6117}"/>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7384969" y="2444619"/>
            <a:ext cx="3135506" cy="2901821"/>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xmlns="" val="3365942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B781C52-98DE-4A44-84B6-76C702B28717}"/>
              </a:ext>
            </a:extLst>
          </p:cNvPr>
          <p:cNvSpPr>
            <a:spLocks noGrp="1"/>
          </p:cNvSpPr>
          <p:nvPr>
            <p:ph idx="1"/>
          </p:nvPr>
        </p:nvSpPr>
        <p:spPr>
          <a:xfrm>
            <a:off x="913795" y="1399592"/>
            <a:ext cx="10353762" cy="4391608"/>
          </a:xfrm>
        </p:spPr>
        <p:txBody>
          <a:bodyPr>
            <a:normAutofit fontScale="92500" lnSpcReduction="10000"/>
          </a:bodyPr>
          <a:lstStyle/>
          <a:p>
            <a:pPr marL="0" indent="0">
              <a:buNone/>
            </a:pPr>
            <a:r>
              <a:rPr lang="en-US" sz="3200" dirty="0">
                <a:effectLst/>
              </a:rPr>
              <a:t>With a custom network design you will have the ability to provide your clients with excellent and fast service. The overall performance of your business will be so much better with a good network design. You will be able to prevent any malicious activity from happening in your system, and you can eliminate any obsolete equipment. It will also help you to avoid duplex and speed mismatches. These types of problems will be able to be identified and resolved quickly.</a:t>
            </a:r>
            <a:endParaRPr lang="tr-TR" sz="3200" dirty="0"/>
          </a:p>
        </p:txBody>
      </p:sp>
    </p:spTree>
    <p:extLst>
      <p:ext uri="{BB962C8B-B14F-4D97-AF65-F5344CB8AC3E}">
        <p14:creationId xmlns:p14="http://schemas.microsoft.com/office/powerpoint/2010/main" xmlns="" val="167527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9D0C9649-9431-4E41-ACC5-ACADD2590030}"/>
              </a:ext>
            </a:extLst>
          </p:cNvPr>
          <p:cNvSpPr>
            <a:spLocks noGrp="1"/>
          </p:cNvSpPr>
          <p:nvPr>
            <p:ph type="title"/>
          </p:nvPr>
        </p:nvSpPr>
        <p:spPr>
          <a:xfrm>
            <a:off x="913795" y="609600"/>
            <a:ext cx="10353761" cy="1326321"/>
          </a:xfrm>
        </p:spPr>
        <p:txBody>
          <a:bodyPr>
            <a:normAutofit/>
          </a:bodyPr>
          <a:lstStyle/>
          <a:p>
            <a:r>
              <a:rPr lang="tr-TR" dirty="0" err="1">
                <a:effectLst/>
              </a:rPr>
              <a:t>Increased</a:t>
            </a:r>
            <a:r>
              <a:rPr lang="tr-TR" dirty="0">
                <a:effectLst/>
              </a:rPr>
              <a:t> </a:t>
            </a:r>
            <a:r>
              <a:rPr lang="tr-TR" dirty="0" err="1" smtClean="0">
                <a:effectLst/>
              </a:rPr>
              <a:t>EffIcIency</a:t>
            </a:r>
            <a:r>
              <a:rPr lang="tr-TR" dirty="0" smtClean="0">
                <a:effectLst/>
              </a:rPr>
              <a:t> </a:t>
            </a:r>
            <a:r>
              <a:rPr lang="tr-TR" dirty="0" err="1">
                <a:effectLst/>
              </a:rPr>
              <a:t>and</a:t>
            </a:r>
            <a:r>
              <a:rPr lang="tr-TR" dirty="0">
                <a:effectLst/>
              </a:rPr>
              <a:t> </a:t>
            </a:r>
            <a:r>
              <a:rPr lang="tr-TR" dirty="0" err="1" smtClean="0">
                <a:effectLst/>
              </a:rPr>
              <a:t>TIme</a:t>
            </a:r>
            <a:endParaRPr lang="tr-TR" dirty="0"/>
          </a:p>
        </p:txBody>
      </p:sp>
      <p:sp>
        <p:nvSpPr>
          <p:cNvPr id="3" name="İçerik Yer Tutucusu 2">
            <a:extLst>
              <a:ext uri="{FF2B5EF4-FFF2-40B4-BE49-F238E27FC236}">
                <a16:creationId xmlns:a16="http://schemas.microsoft.com/office/drawing/2014/main" xmlns="" id="{8E931B3C-3F7A-43B4-803F-712AC942D165}"/>
              </a:ext>
            </a:extLst>
          </p:cNvPr>
          <p:cNvSpPr>
            <a:spLocks noGrp="1"/>
          </p:cNvSpPr>
          <p:nvPr>
            <p:ph idx="1"/>
          </p:nvPr>
        </p:nvSpPr>
        <p:spPr>
          <a:xfrm>
            <a:off x="4925351" y="2096063"/>
            <a:ext cx="6718658" cy="3993451"/>
          </a:xfrm>
        </p:spPr>
        <p:txBody>
          <a:bodyPr>
            <a:normAutofit fontScale="92500" lnSpcReduction="20000"/>
          </a:bodyPr>
          <a:lstStyle/>
          <a:p>
            <a:pPr marL="0" indent="0">
              <a:lnSpc>
                <a:spcPct val="110000"/>
              </a:lnSpc>
              <a:buNone/>
            </a:pPr>
            <a:r>
              <a:rPr lang="en-US" sz="2400" dirty="0">
                <a:effectLst/>
              </a:rPr>
              <a:t>With a custom network design you will have efficient communication and efficient sharing and accessing of your data. Communication becomes much easier and more favorable with everyone that is involved with your business. You can quickly and easily share and access your information from any computer that is linked to your network. When you have a business, you most likely have many employees that are there to help and serve your many clients. With a custom network design your employees can serve your clients much quicker and more accurately, which will save a lot of time.</a:t>
            </a:r>
            <a:endParaRPr lang="tr-TR" sz="2400" dirty="0"/>
          </a:p>
        </p:txBody>
      </p:sp>
      <p:pic>
        <p:nvPicPr>
          <p:cNvPr id="7" name="Graphic 6">
            <a:extLst>
              <a:ext uri="{FF2B5EF4-FFF2-40B4-BE49-F238E27FC236}">
                <a16:creationId xmlns:a16="http://schemas.microsoft.com/office/drawing/2014/main" xmlns="" id="{D71BA8C6-42E2-45EE-911E-4940885D5790}"/>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1004207" y="2435290"/>
            <a:ext cx="3154167" cy="2929812"/>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xmlns="" val="113707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A0EAB53D-0D00-444C-811B-57A9F5E55566}"/>
              </a:ext>
            </a:extLst>
          </p:cNvPr>
          <p:cNvSpPr>
            <a:spLocks noGrp="1"/>
          </p:cNvSpPr>
          <p:nvPr>
            <p:ph type="title"/>
          </p:nvPr>
        </p:nvSpPr>
        <p:spPr>
          <a:xfrm>
            <a:off x="913795" y="609600"/>
            <a:ext cx="10353761" cy="1326321"/>
          </a:xfrm>
        </p:spPr>
        <p:txBody>
          <a:bodyPr>
            <a:normAutofit/>
          </a:bodyPr>
          <a:lstStyle/>
          <a:p>
            <a:r>
              <a:rPr lang="en-US" dirty="0">
                <a:effectLst/>
              </a:rPr>
              <a:t>Reduced Maintenance and Energy Costs</a:t>
            </a:r>
            <a:endParaRPr lang="tr-TR" dirty="0"/>
          </a:p>
        </p:txBody>
      </p:sp>
      <p:sp>
        <p:nvSpPr>
          <p:cNvPr id="3" name="İçerik Yer Tutucusu 2">
            <a:extLst>
              <a:ext uri="{FF2B5EF4-FFF2-40B4-BE49-F238E27FC236}">
                <a16:creationId xmlns:a16="http://schemas.microsoft.com/office/drawing/2014/main" xmlns="" id="{4B024B5C-4A26-4488-890F-9C523F6D76D9}"/>
              </a:ext>
            </a:extLst>
          </p:cNvPr>
          <p:cNvSpPr>
            <a:spLocks noGrp="1"/>
          </p:cNvSpPr>
          <p:nvPr>
            <p:ph idx="1"/>
          </p:nvPr>
        </p:nvSpPr>
        <p:spPr>
          <a:xfrm>
            <a:off x="913795" y="2096064"/>
            <a:ext cx="6352824" cy="3695136"/>
          </a:xfrm>
        </p:spPr>
        <p:txBody>
          <a:bodyPr>
            <a:normAutofit/>
          </a:bodyPr>
          <a:lstStyle/>
          <a:p>
            <a:pPr marL="0" indent="0">
              <a:lnSpc>
                <a:spcPct val="110000"/>
              </a:lnSpc>
              <a:buNone/>
            </a:pPr>
            <a:r>
              <a:rPr lang="en-US" sz="1900" dirty="0">
                <a:effectLst/>
              </a:rPr>
              <a:t>A custom network design can significantly reduce your maintenance costs, and you can explore the many different ways that this is possible. These systems do not cost a lot to operate, and they do not require costly and extensive maintenance fees. With a custom network design you have the opportunity to maximize your profits while reducing your operation costs at the same time. Not only will you be reducing your maintenance costs, but you will be reducing your energy costs as well. Custom network designs can permanently lower your annual electric bill.</a:t>
            </a:r>
            <a:endParaRPr lang="tr-TR" sz="1900" dirty="0"/>
          </a:p>
        </p:txBody>
      </p:sp>
      <p:pic>
        <p:nvPicPr>
          <p:cNvPr id="7" name="Graphic 6">
            <a:extLst>
              <a:ext uri="{FF2B5EF4-FFF2-40B4-BE49-F238E27FC236}">
                <a16:creationId xmlns:a16="http://schemas.microsoft.com/office/drawing/2014/main" xmlns="" id="{9A8B405A-9CEA-4CEF-A049-3A94A9CF0527}"/>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7688035" y="2210935"/>
            <a:ext cx="3493180"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xmlns="" val="1131228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4</TotalTime>
  <Words>500</Words>
  <Application>Microsoft Office PowerPoint</Application>
  <PresentationFormat>Özel</PresentationFormat>
  <Paragraphs>10</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Damask</vt:lpstr>
      <vt:lpstr>Computer network</vt:lpstr>
      <vt:lpstr>Slayt 2</vt:lpstr>
      <vt:lpstr>Increased ProductIon and Performance</vt:lpstr>
      <vt:lpstr>Slayt 4</vt:lpstr>
      <vt:lpstr>Increased EffIcIency and TIme</vt:lpstr>
      <vt:lpstr>Reduced Maintenance and Energy Costs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dc:title>
  <dc:creator>Ulaş Genç</dc:creator>
  <cp:lastModifiedBy>Windows Kullanıcısı</cp:lastModifiedBy>
  <cp:revision>2</cp:revision>
  <dcterms:created xsi:type="dcterms:W3CDTF">2019-01-23T16:52:42Z</dcterms:created>
  <dcterms:modified xsi:type="dcterms:W3CDTF">2019-01-24T00:22:04Z</dcterms:modified>
</cp:coreProperties>
</file>