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embeddedFontLst>
    <p:embeddedFont>
      <p:font typeface="Old Standard TT" panose="020B0604020202020204" charset="-94"/>
      <p:regular r:id="rId12"/>
      <p:bold r:id="rId13"/>
      <p:italic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1" d="100"/>
          <a:sy n="91" d="100"/>
        </p:scale>
        <p:origin x="786" y="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4dba495b9c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4dba495b9c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4dba495b9c_1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4dba495b9c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4dba495b9c_1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4dba495b9c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4dba495b9c_1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4dba495b9c_1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4dba495b9c_1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4dba495b9c_1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4dba495b9c_1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4dba495b9c_1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dba495b9c_1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4dba495b9c_1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4dba495b9c_1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4dba495b9c_1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0" y="100"/>
            <a:ext cx="9144000" cy="1711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1" name="Google Shape;11;p2"/>
          <p:cNvCxnSpPr/>
          <p:nvPr/>
        </p:nvCxnSpPr>
        <p:spPr>
          <a:xfrm>
            <a:off x="641934" y="3597500"/>
            <a:ext cx="390300" cy="0"/>
          </a:xfrm>
          <a:prstGeom prst="straightConnector1">
            <a:avLst/>
          </a:prstGeom>
          <a:noFill/>
          <a:ln w="28575" cap="flat" cmpd="sng">
            <a:solidFill>
              <a:schemeClr val="accent1"/>
            </a:solidFill>
            <a:prstDash val="solid"/>
            <a:round/>
            <a:headEnd type="none" w="sm" len="sm"/>
            <a:tailEnd type="none" w="sm" len="sm"/>
          </a:ln>
        </p:spPr>
      </p:cxnSp>
      <p:sp>
        <p:nvSpPr>
          <p:cNvPr id="12" name="Google Shape;12;p2"/>
          <p:cNvSpPr txBox="1">
            <a:spLocks noGrp="1"/>
          </p:cNvSpPr>
          <p:nvPr>
            <p:ph type="ctrTitle"/>
          </p:nvPr>
        </p:nvSpPr>
        <p:spPr>
          <a:xfrm>
            <a:off x="512700" y="1893300"/>
            <a:ext cx="8118600" cy="1522800"/>
          </a:xfrm>
          <a:prstGeom prst="rect">
            <a:avLst/>
          </a:prstGeom>
        </p:spPr>
        <p:txBody>
          <a:bodyPr spcFirstLastPara="1" wrap="square" lIns="91425" tIns="91425" rIns="91425" bIns="91425" anchor="b" anchorCtr="0"/>
          <a:lstStyle>
            <a:lvl1pPr lvl="0">
              <a:spcBef>
                <a:spcPts val="0"/>
              </a:spcBef>
              <a:spcAft>
                <a:spcPts val="0"/>
              </a:spcAft>
              <a:buClr>
                <a:schemeClr val="accent1"/>
              </a:buClr>
              <a:buSzPts val="4200"/>
              <a:buNone/>
              <a:defRPr sz="4200">
                <a:solidFill>
                  <a:schemeClr val="accent1"/>
                </a:solidFill>
              </a:defRPr>
            </a:lvl1pPr>
            <a:lvl2pPr lvl="1">
              <a:spcBef>
                <a:spcPts val="0"/>
              </a:spcBef>
              <a:spcAft>
                <a:spcPts val="0"/>
              </a:spcAft>
              <a:buClr>
                <a:schemeClr val="accent1"/>
              </a:buClr>
              <a:buSzPts val="4200"/>
              <a:buNone/>
              <a:defRPr sz="4200">
                <a:solidFill>
                  <a:schemeClr val="accent1"/>
                </a:solidFill>
              </a:defRPr>
            </a:lvl2pPr>
            <a:lvl3pPr lvl="2">
              <a:spcBef>
                <a:spcPts val="0"/>
              </a:spcBef>
              <a:spcAft>
                <a:spcPts val="0"/>
              </a:spcAft>
              <a:buClr>
                <a:schemeClr val="accent1"/>
              </a:buClr>
              <a:buSzPts val="4200"/>
              <a:buNone/>
              <a:defRPr sz="4200">
                <a:solidFill>
                  <a:schemeClr val="accent1"/>
                </a:solidFill>
              </a:defRPr>
            </a:lvl3pPr>
            <a:lvl4pPr lvl="3">
              <a:spcBef>
                <a:spcPts val="0"/>
              </a:spcBef>
              <a:spcAft>
                <a:spcPts val="0"/>
              </a:spcAft>
              <a:buClr>
                <a:schemeClr val="accent1"/>
              </a:buClr>
              <a:buSzPts val="4200"/>
              <a:buNone/>
              <a:defRPr sz="4200">
                <a:solidFill>
                  <a:schemeClr val="accent1"/>
                </a:solidFill>
              </a:defRPr>
            </a:lvl4pPr>
            <a:lvl5pPr lvl="4">
              <a:spcBef>
                <a:spcPts val="0"/>
              </a:spcBef>
              <a:spcAft>
                <a:spcPts val="0"/>
              </a:spcAft>
              <a:buClr>
                <a:schemeClr val="accent1"/>
              </a:buClr>
              <a:buSzPts val="4200"/>
              <a:buNone/>
              <a:defRPr sz="4200">
                <a:solidFill>
                  <a:schemeClr val="accent1"/>
                </a:solidFill>
              </a:defRPr>
            </a:lvl5pPr>
            <a:lvl6pPr lvl="5">
              <a:spcBef>
                <a:spcPts val="0"/>
              </a:spcBef>
              <a:spcAft>
                <a:spcPts val="0"/>
              </a:spcAft>
              <a:buClr>
                <a:schemeClr val="accent1"/>
              </a:buClr>
              <a:buSzPts val="4200"/>
              <a:buNone/>
              <a:defRPr sz="4200">
                <a:solidFill>
                  <a:schemeClr val="accent1"/>
                </a:solidFill>
              </a:defRPr>
            </a:lvl6pPr>
            <a:lvl7pPr lvl="6">
              <a:spcBef>
                <a:spcPts val="0"/>
              </a:spcBef>
              <a:spcAft>
                <a:spcPts val="0"/>
              </a:spcAft>
              <a:buClr>
                <a:schemeClr val="accent1"/>
              </a:buClr>
              <a:buSzPts val="4200"/>
              <a:buNone/>
              <a:defRPr sz="4200">
                <a:solidFill>
                  <a:schemeClr val="accent1"/>
                </a:solidFill>
              </a:defRPr>
            </a:lvl7pPr>
            <a:lvl8pPr lvl="7">
              <a:spcBef>
                <a:spcPts val="0"/>
              </a:spcBef>
              <a:spcAft>
                <a:spcPts val="0"/>
              </a:spcAft>
              <a:buClr>
                <a:schemeClr val="accent1"/>
              </a:buClr>
              <a:buSzPts val="4200"/>
              <a:buNone/>
              <a:defRPr sz="4200">
                <a:solidFill>
                  <a:schemeClr val="accent1"/>
                </a:solidFill>
              </a:defRPr>
            </a:lvl8pPr>
            <a:lvl9pPr lvl="8">
              <a:spcBef>
                <a:spcPts val="0"/>
              </a:spcBef>
              <a:spcAft>
                <a:spcPts val="0"/>
              </a:spcAft>
              <a:buClr>
                <a:schemeClr val="accent1"/>
              </a:buClr>
              <a:buSzPts val="4200"/>
              <a:buNone/>
              <a:defRPr sz="4200">
                <a:solidFill>
                  <a:schemeClr val="accent1"/>
                </a:solidFill>
              </a:defRPr>
            </a:lvl9pPr>
          </a:lstStyle>
          <a:p>
            <a:endParaRPr/>
          </a:p>
        </p:txBody>
      </p:sp>
      <p:sp>
        <p:nvSpPr>
          <p:cNvPr id="13" name="Google Shape;13;p2"/>
          <p:cNvSpPr txBox="1">
            <a:spLocks noGrp="1"/>
          </p:cNvSpPr>
          <p:nvPr>
            <p:ph type="subTitle" idx="1"/>
          </p:nvPr>
        </p:nvSpPr>
        <p:spPr>
          <a:xfrm>
            <a:off x="512700" y="3840639"/>
            <a:ext cx="8118600" cy="7875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accent2"/>
              </a:buClr>
              <a:buSzPts val="2400"/>
              <a:buNone/>
              <a:defRPr sz="2400">
                <a:solidFill>
                  <a:schemeClr val="accent2"/>
                </a:solidFill>
              </a:defRPr>
            </a:lvl1pPr>
            <a:lvl2pPr lvl="1">
              <a:lnSpc>
                <a:spcPct val="100000"/>
              </a:lnSpc>
              <a:spcBef>
                <a:spcPts val="0"/>
              </a:spcBef>
              <a:spcAft>
                <a:spcPts val="0"/>
              </a:spcAft>
              <a:buClr>
                <a:schemeClr val="accent2"/>
              </a:buClr>
              <a:buSzPts val="2400"/>
              <a:buNone/>
              <a:defRPr sz="2400">
                <a:solidFill>
                  <a:schemeClr val="accent2"/>
                </a:solidFill>
              </a:defRPr>
            </a:lvl2pPr>
            <a:lvl3pPr lvl="2">
              <a:lnSpc>
                <a:spcPct val="100000"/>
              </a:lnSpc>
              <a:spcBef>
                <a:spcPts val="0"/>
              </a:spcBef>
              <a:spcAft>
                <a:spcPts val="0"/>
              </a:spcAft>
              <a:buClr>
                <a:schemeClr val="accent2"/>
              </a:buClr>
              <a:buSzPts val="2400"/>
              <a:buNone/>
              <a:defRPr sz="2400">
                <a:solidFill>
                  <a:schemeClr val="accent2"/>
                </a:solidFill>
              </a:defRPr>
            </a:lvl3pPr>
            <a:lvl4pPr lvl="3">
              <a:lnSpc>
                <a:spcPct val="100000"/>
              </a:lnSpc>
              <a:spcBef>
                <a:spcPts val="0"/>
              </a:spcBef>
              <a:spcAft>
                <a:spcPts val="0"/>
              </a:spcAft>
              <a:buClr>
                <a:schemeClr val="accent2"/>
              </a:buClr>
              <a:buSzPts val="2400"/>
              <a:buNone/>
              <a:defRPr sz="2400">
                <a:solidFill>
                  <a:schemeClr val="accent2"/>
                </a:solidFill>
              </a:defRPr>
            </a:lvl4pPr>
            <a:lvl5pPr lvl="4">
              <a:lnSpc>
                <a:spcPct val="100000"/>
              </a:lnSpc>
              <a:spcBef>
                <a:spcPts val="0"/>
              </a:spcBef>
              <a:spcAft>
                <a:spcPts val="0"/>
              </a:spcAft>
              <a:buClr>
                <a:schemeClr val="accent2"/>
              </a:buClr>
              <a:buSzPts val="2400"/>
              <a:buNone/>
              <a:defRPr sz="2400">
                <a:solidFill>
                  <a:schemeClr val="accent2"/>
                </a:solidFill>
              </a:defRPr>
            </a:lvl5pPr>
            <a:lvl6pPr lvl="5">
              <a:lnSpc>
                <a:spcPct val="100000"/>
              </a:lnSpc>
              <a:spcBef>
                <a:spcPts val="0"/>
              </a:spcBef>
              <a:spcAft>
                <a:spcPts val="0"/>
              </a:spcAft>
              <a:buClr>
                <a:schemeClr val="accent2"/>
              </a:buClr>
              <a:buSzPts val="2400"/>
              <a:buNone/>
              <a:defRPr sz="2400">
                <a:solidFill>
                  <a:schemeClr val="accent2"/>
                </a:solidFill>
              </a:defRPr>
            </a:lvl6pPr>
            <a:lvl7pPr lvl="6">
              <a:lnSpc>
                <a:spcPct val="100000"/>
              </a:lnSpc>
              <a:spcBef>
                <a:spcPts val="0"/>
              </a:spcBef>
              <a:spcAft>
                <a:spcPts val="0"/>
              </a:spcAft>
              <a:buClr>
                <a:schemeClr val="accent2"/>
              </a:buClr>
              <a:buSzPts val="2400"/>
              <a:buNone/>
              <a:defRPr sz="2400">
                <a:solidFill>
                  <a:schemeClr val="accent2"/>
                </a:solidFill>
              </a:defRPr>
            </a:lvl7pPr>
            <a:lvl8pPr lvl="7">
              <a:lnSpc>
                <a:spcPct val="100000"/>
              </a:lnSpc>
              <a:spcBef>
                <a:spcPts val="0"/>
              </a:spcBef>
              <a:spcAft>
                <a:spcPts val="0"/>
              </a:spcAft>
              <a:buClr>
                <a:schemeClr val="accent2"/>
              </a:buClr>
              <a:buSzPts val="2400"/>
              <a:buNone/>
              <a:defRPr sz="2400">
                <a:solidFill>
                  <a:schemeClr val="accent2"/>
                </a:solidFill>
              </a:defRPr>
            </a:lvl8pPr>
            <a:lvl9pPr lvl="8">
              <a:lnSpc>
                <a:spcPct val="100000"/>
              </a:lnSpc>
              <a:spcBef>
                <a:spcPts val="0"/>
              </a:spcBef>
              <a:spcAft>
                <a:spcPts val="0"/>
              </a:spcAft>
              <a:buClr>
                <a:schemeClr val="accent2"/>
              </a:buClr>
              <a:buSzPts val="2400"/>
              <a:buNone/>
              <a:defRPr sz="2400">
                <a:solidFill>
                  <a:schemeClr val="accent2"/>
                </a:solidFill>
              </a:defRPr>
            </a:lvl9pPr>
          </a:lstStyle>
          <a:p>
            <a:endParaRPr/>
          </a:p>
        </p:txBody>
      </p:sp>
      <p:sp>
        <p:nvSpPr>
          <p:cNvPr id="14" name="Google Shape;14;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5"/>
        <p:cNvGrpSpPr/>
        <p:nvPr/>
      </p:nvGrpSpPr>
      <p:grpSpPr>
        <a:xfrm>
          <a:off x="0" y="0"/>
          <a:ext cx="0" cy="0"/>
          <a:chOff x="0" y="0"/>
          <a:chExt cx="0" cy="0"/>
        </a:xfrm>
      </p:grpSpPr>
      <p:cxnSp>
        <p:nvCxnSpPr>
          <p:cNvPr id="16" name="Google Shape;16;p3"/>
          <p:cNvCxnSpPr/>
          <p:nvPr/>
        </p:nvCxnSpPr>
        <p:spPr>
          <a:xfrm>
            <a:off x="641934" y="3597500"/>
            <a:ext cx="390300" cy="0"/>
          </a:xfrm>
          <a:prstGeom prst="straightConnector1">
            <a:avLst/>
          </a:prstGeom>
          <a:noFill/>
          <a:ln w="28575" cap="flat" cmpd="sng">
            <a:solidFill>
              <a:schemeClr val="lt2"/>
            </a:solidFill>
            <a:prstDash val="solid"/>
            <a:round/>
            <a:headEnd type="none" w="sm" len="sm"/>
            <a:tailEnd type="none" w="sm" len="sm"/>
          </a:ln>
        </p:spPr>
      </p:cxnSp>
      <p:sp>
        <p:nvSpPr>
          <p:cNvPr id="17" name="Google Shape;17;p3"/>
          <p:cNvSpPr txBox="1">
            <a:spLocks noGrp="1"/>
          </p:cNvSpPr>
          <p:nvPr>
            <p:ph type="title"/>
          </p:nvPr>
        </p:nvSpPr>
        <p:spPr>
          <a:xfrm>
            <a:off x="512700" y="1893300"/>
            <a:ext cx="8118600" cy="1522800"/>
          </a:xfrm>
          <a:prstGeom prst="rect">
            <a:avLst/>
          </a:prstGeom>
        </p:spPr>
        <p:txBody>
          <a:bodyPr spcFirstLastPara="1" wrap="square" lIns="91425" tIns="91425" rIns="91425" bIns="91425" anchor="b" anchorCtr="0"/>
          <a:lstStyle>
            <a:lvl1pPr lvl="0">
              <a:spcBef>
                <a:spcPts val="0"/>
              </a:spcBef>
              <a:spcAft>
                <a:spcPts val="0"/>
              </a:spcAft>
              <a:buClr>
                <a:schemeClr val="accent1"/>
              </a:buClr>
              <a:buSzPts val="6000"/>
              <a:buNone/>
              <a:defRPr sz="6000">
                <a:solidFill>
                  <a:schemeClr val="accent1"/>
                </a:solidFill>
              </a:defRPr>
            </a:lvl1pPr>
            <a:lvl2pPr lvl="1">
              <a:spcBef>
                <a:spcPts val="0"/>
              </a:spcBef>
              <a:spcAft>
                <a:spcPts val="0"/>
              </a:spcAft>
              <a:buClr>
                <a:schemeClr val="accent1"/>
              </a:buClr>
              <a:buSzPts val="6000"/>
              <a:buNone/>
              <a:defRPr sz="6000">
                <a:solidFill>
                  <a:schemeClr val="accent1"/>
                </a:solidFill>
              </a:defRPr>
            </a:lvl2pPr>
            <a:lvl3pPr lvl="2">
              <a:spcBef>
                <a:spcPts val="0"/>
              </a:spcBef>
              <a:spcAft>
                <a:spcPts val="0"/>
              </a:spcAft>
              <a:buClr>
                <a:schemeClr val="accent1"/>
              </a:buClr>
              <a:buSzPts val="6000"/>
              <a:buNone/>
              <a:defRPr sz="6000">
                <a:solidFill>
                  <a:schemeClr val="accent1"/>
                </a:solidFill>
              </a:defRPr>
            </a:lvl3pPr>
            <a:lvl4pPr lvl="3">
              <a:spcBef>
                <a:spcPts val="0"/>
              </a:spcBef>
              <a:spcAft>
                <a:spcPts val="0"/>
              </a:spcAft>
              <a:buClr>
                <a:schemeClr val="accent1"/>
              </a:buClr>
              <a:buSzPts val="6000"/>
              <a:buNone/>
              <a:defRPr sz="6000">
                <a:solidFill>
                  <a:schemeClr val="accent1"/>
                </a:solidFill>
              </a:defRPr>
            </a:lvl4pPr>
            <a:lvl5pPr lvl="4">
              <a:spcBef>
                <a:spcPts val="0"/>
              </a:spcBef>
              <a:spcAft>
                <a:spcPts val="0"/>
              </a:spcAft>
              <a:buClr>
                <a:schemeClr val="accent1"/>
              </a:buClr>
              <a:buSzPts val="6000"/>
              <a:buNone/>
              <a:defRPr sz="6000">
                <a:solidFill>
                  <a:schemeClr val="accent1"/>
                </a:solidFill>
              </a:defRPr>
            </a:lvl5pPr>
            <a:lvl6pPr lvl="5">
              <a:spcBef>
                <a:spcPts val="0"/>
              </a:spcBef>
              <a:spcAft>
                <a:spcPts val="0"/>
              </a:spcAft>
              <a:buClr>
                <a:schemeClr val="accent1"/>
              </a:buClr>
              <a:buSzPts val="6000"/>
              <a:buNone/>
              <a:defRPr sz="6000">
                <a:solidFill>
                  <a:schemeClr val="accent1"/>
                </a:solidFill>
              </a:defRPr>
            </a:lvl6pPr>
            <a:lvl7pPr lvl="6">
              <a:spcBef>
                <a:spcPts val="0"/>
              </a:spcBef>
              <a:spcAft>
                <a:spcPts val="0"/>
              </a:spcAft>
              <a:buClr>
                <a:schemeClr val="accent1"/>
              </a:buClr>
              <a:buSzPts val="6000"/>
              <a:buNone/>
              <a:defRPr sz="6000">
                <a:solidFill>
                  <a:schemeClr val="accent1"/>
                </a:solidFill>
              </a:defRPr>
            </a:lvl7pPr>
            <a:lvl8pPr lvl="7">
              <a:spcBef>
                <a:spcPts val="0"/>
              </a:spcBef>
              <a:spcAft>
                <a:spcPts val="0"/>
              </a:spcAft>
              <a:buClr>
                <a:schemeClr val="accent1"/>
              </a:buClr>
              <a:buSzPts val="6000"/>
              <a:buNone/>
              <a:defRPr sz="6000">
                <a:solidFill>
                  <a:schemeClr val="accent1"/>
                </a:solidFill>
              </a:defRPr>
            </a:lvl8pPr>
            <a:lvl9pPr lvl="8">
              <a:spcBef>
                <a:spcPts val="0"/>
              </a:spcBef>
              <a:spcAft>
                <a:spcPts val="0"/>
              </a:spcAft>
              <a:buClr>
                <a:schemeClr val="accent1"/>
              </a:buClr>
              <a:buSzPts val="6000"/>
              <a:buNone/>
              <a:defRPr sz="6000">
                <a:solidFill>
                  <a:schemeClr val="accent1"/>
                </a:solidFill>
              </a:defRPr>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txBox="1">
            <a:spLocks noGrp="1"/>
          </p:cNvSpPr>
          <p:nvPr>
            <p:ph type="title"/>
          </p:nvPr>
        </p:nvSpPr>
        <p:spPr>
          <a:xfrm>
            <a:off x="311700" y="445025"/>
            <a:ext cx="8520600" cy="6132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311700" y="1171600"/>
            <a:ext cx="8520600" cy="33972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445025"/>
            <a:ext cx="8520600" cy="6132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5"/>
          <p:cNvSpPr txBox="1">
            <a:spLocks noGrp="1"/>
          </p:cNvSpPr>
          <p:nvPr>
            <p:ph type="body" idx="1"/>
          </p:nvPr>
        </p:nvSpPr>
        <p:spPr>
          <a:xfrm>
            <a:off x="311700" y="1171675"/>
            <a:ext cx="3999900" cy="33972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body" idx="2"/>
          </p:nvPr>
        </p:nvSpPr>
        <p:spPr>
          <a:xfrm>
            <a:off x="4832400" y="1171675"/>
            <a:ext cx="3999900" cy="33972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Google Shape;28;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311700" y="445025"/>
            <a:ext cx="8520600" cy="6132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 name="Google Shape;31;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Google Shape;34;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5" name="Google Shape;35;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490250" y="526350"/>
            <a:ext cx="5604000" cy="4090800"/>
          </a:xfrm>
          <a:prstGeom prst="rect">
            <a:avLst/>
          </a:prstGeom>
        </p:spPr>
        <p:txBody>
          <a:bodyPr spcFirstLastPara="1" wrap="square" lIns="91425" tIns="91425" rIns="91425" bIns="91425" anchor="ctr" anchorCtr="0"/>
          <a:lstStyle>
            <a:lvl1pPr lvl="0">
              <a:spcBef>
                <a:spcPts val="0"/>
              </a:spcBef>
              <a:spcAft>
                <a:spcPts val="0"/>
              </a:spcAft>
              <a:buClr>
                <a:schemeClr val="accent1"/>
              </a:buClr>
              <a:buSzPts val="5400"/>
              <a:buNone/>
              <a:defRPr sz="5400">
                <a:solidFill>
                  <a:schemeClr val="accent1"/>
                </a:solidFill>
              </a:defRPr>
            </a:lvl1pPr>
            <a:lvl2pPr lvl="1">
              <a:spcBef>
                <a:spcPts val="0"/>
              </a:spcBef>
              <a:spcAft>
                <a:spcPts val="0"/>
              </a:spcAft>
              <a:buClr>
                <a:schemeClr val="accent1"/>
              </a:buClr>
              <a:buSzPts val="5400"/>
              <a:buNone/>
              <a:defRPr sz="5400">
                <a:solidFill>
                  <a:schemeClr val="accent1"/>
                </a:solidFill>
              </a:defRPr>
            </a:lvl2pPr>
            <a:lvl3pPr lvl="2">
              <a:spcBef>
                <a:spcPts val="0"/>
              </a:spcBef>
              <a:spcAft>
                <a:spcPts val="0"/>
              </a:spcAft>
              <a:buClr>
                <a:schemeClr val="accent1"/>
              </a:buClr>
              <a:buSzPts val="5400"/>
              <a:buNone/>
              <a:defRPr sz="5400">
                <a:solidFill>
                  <a:schemeClr val="accent1"/>
                </a:solidFill>
              </a:defRPr>
            </a:lvl3pPr>
            <a:lvl4pPr lvl="3">
              <a:spcBef>
                <a:spcPts val="0"/>
              </a:spcBef>
              <a:spcAft>
                <a:spcPts val="0"/>
              </a:spcAft>
              <a:buClr>
                <a:schemeClr val="accent1"/>
              </a:buClr>
              <a:buSzPts val="5400"/>
              <a:buNone/>
              <a:defRPr sz="5400">
                <a:solidFill>
                  <a:schemeClr val="accent1"/>
                </a:solidFill>
              </a:defRPr>
            </a:lvl4pPr>
            <a:lvl5pPr lvl="4">
              <a:spcBef>
                <a:spcPts val="0"/>
              </a:spcBef>
              <a:spcAft>
                <a:spcPts val="0"/>
              </a:spcAft>
              <a:buClr>
                <a:schemeClr val="accent1"/>
              </a:buClr>
              <a:buSzPts val="5400"/>
              <a:buNone/>
              <a:defRPr sz="5400">
                <a:solidFill>
                  <a:schemeClr val="accent1"/>
                </a:solidFill>
              </a:defRPr>
            </a:lvl5pPr>
            <a:lvl6pPr lvl="5">
              <a:spcBef>
                <a:spcPts val="0"/>
              </a:spcBef>
              <a:spcAft>
                <a:spcPts val="0"/>
              </a:spcAft>
              <a:buClr>
                <a:schemeClr val="accent1"/>
              </a:buClr>
              <a:buSzPts val="5400"/>
              <a:buNone/>
              <a:defRPr sz="5400">
                <a:solidFill>
                  <a:schemeClr val="accent1"/>
                </a:solidFill>
              </a:defRPr>
            </a:lvl6pPr>
            <a:lvl7pPr lvl="6">
              <a:spcBef>
                <a:spcPts val="0"/>
              </a:spcBef>
              <a:spcAft>
                <a:spcPts val="0"/>
              </a:spcAft>
              <a:buClr>
                <a:schemeClr val="accent1"/>
              </a:buClr>
              <a:buSzPts val="5400"/>
              <a:buNone/>
              <a:defRPr sz="5400">
                <a:solidFill>
                  <a:schemeClr val="accent1"/>
                </a:solidFill>
              </a:defRPr>
            </a:lvl7pPr>
            <a:lvl8pPr lvl="7">
              <a:spcBef>
                <a:spcPts val="0"/>
              </a:spcBef>
              <a:spcAft>
                <a:spcPts val="0"/>
              </a:spcAft>
              <a:buClr>
                <a:schemeClr val="accent1"/>
              </a:buClr>
              <a:buSzPts val="5400"/>
              <a:buNone/>
              <a:defRPr sz="5400">
                <a:solidFill>
                  <a:schemeClr val="accent1"/>
                </a:solidFill>
              </a:defRPr>
            </a:lvl8pPr>
            <a:lvl9pPr lvl="8">
              <a:spcBef>
                <a:spcPts val="0"/>
              </a:spcBef>
              <a:spcAft>
                <a:spcPts val="0"/>
              </a:spcAft>
              <a:buClr>
                <a:schemeClr val="accent1"/>
              </a:buClr>
              <a:buSzPts val="5400"/>
              <a:buNone/>
              <a:defRPr sz="5400">
                <a:solidFill>
                  <a:schemeClr val="accent1"/>
                </a:solidFill>
              </a:defRPr>
            </a:lvl9pPr>
          </a:lstStyle>
          <a:p>
            <a:endParaRPr/>
          </a:p>
        </p:txBody>
      </p:sp>
      <p:sp>
        <p:nvSpPr>
          <p:cNvPr id="38" name="Google Shape;38;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1" name="Google Shape;41;p9"/>
          <p:cNvCxnSpPr/>
          <p:nvPr/>
        </p:nvCxnSpPr>
        <p:spPr>
          <a:xfrm>
            <a:off x="5029675" y="4495500"/>
            <a:ext cx="686400" cy="0"/>
          </a:xfrm>
          <a:prstGeom prst="straightConnector1">
            <a:avLst/>
          </a:prstGeom>
          <a:noFill/>
          <a:ln w="19050" cap="flat" cmpd="sng">
            <a:solidFill>
              <a:schemeClr val="lt2"/>
            </a:solidFill>
            <a:prstDash val="solid"/>
            <a:round/>
            <a:headEnd type="none" w="sm" len="sm"/>
            <a:tailEnd type="none" w="sm" len="sm"/>
          </a:ln>
        </p:spPr>
      </p:cxnSp>
      <p:sp>
        <p:nvSpPr>
          <p:cNvPr id="42" name="Google Shape;42;p9"/>
          <p:cNvSpPr txBox="1">
            <a:spLocks noGrp="1"/>
          </p:cNvSpPr>
          <p:nvPr>
            <p:ph type="title"/>
          </p:nvPr>
        </p:nvSpPr>
        <p:spPr>
          <a:xfrm>
            <a:off x="265500" y="1382350"/>
            <a:ext cx="4045200" cy="1333200"/>
          </a:xfrm>
          <a:prstGeom prst="rect">
            <a:avLst/>
          </a:prstGeom>
        </p:spPr>
        <p:txBody>
          <a:bodyPr spcFirstLastPara="1" wrap="square" lIns="91425" tIns="91425" rIns="91425" bIns="91425" anchor="b" anchorCtr="0"/>
          <a:lstStyle>
            <a:lvl1pPr lvl="0" algn="ctr">
              <a:spcBef>
                <a:spcPts val="0"/>
              </a:spcBef>
              <a:spcAft>
                <a:spcPts val="0"/>
              </a:spcAft>
              <a:buClr>
                <a:schemeClr val="lt2"/>
              </a:buClr>
              <a:buSzPts val="4200"/>
              <a:buNone/>
              <a:defRPr sz="4200">
                <a:solidFill>
                  <a:schemeClr val="lt2"/>
                </a:solidFill>
              </a:defRPr>
            </a:lvl1pPr>
            <a:lvl2pPr lvl="1" algn="ctr">
              <a:spcBef>
                <a:spcPts val="0"/>
              </a:spcBef>
              <a:spcAft>
                <a:spcPts val="0"/>
              </a:spcAft>
              <a:buClr>
                <a:schemeClr val="lt2"/>
              </a:buClr>
              <a:buSzPts val="4200"/>
              <a:buNone/>
              <a:defRPr sz="4200">
                <a:solidFill>
                  <a:schemeClr val="lt2"/>
                </a:solidFill>
              </a:defRPr>
            </a:lvl2pPr>
            <a:lvl3pPr lvl="2" algn="ctr">
              <a:spcBef>
                <a:spcPts val="0"/>
              </a:spcBef>
              <a:spcAft>
                <a:spcPts val="0"/>
              </a:spcAft>
              <a:buClr>
                <a:schemeClr val="lt2"/>
              </a:buClr>
              <a:buSzPts val="4200"/>
              <a:buNone/>
              <a:defRPr sz="4200">
                <a:solidFill>
                  <a:schemeClr val="lt2"/>
                </a:solidFill>
              </a:defRPr>
            </a:lvl3pPr>
            <a:lvl4pPr lvl="3" algn="ctr">
              <a:spcBef>
                <a:spcPts val="0"/>
              </a:spcBef>
              <a:spcAft>
                <a:spcPts val="0"/>
              </a:spcAft>
              <a:buClr>
                <a:schemeClr val="lt2"/>
              </a:buClr>
              <a:buSzPts val="4200"/>
              <a:buNone/>
              <a:defRPr sz="4200">
                <a:solidFill>
                  <a:schemeClr val="lt2"/>
                </a:solidFill>
              </a:defRPr>
            </a:lvl4pPr>
            <a:lvl5pPr lvl="4" algn="ctr">
              <a:spcBef>
                <a:spcPts val="0"/>
              </a:spcBef>
              <a:spcAft>
                <a:spcPts val="0"/>
              </a:spcAft>
              <a:buClr>
                <a:schemeClr val="lt2"/>
              </a:buClr>
              <a:buSzPts val="4200"/>
              <a:buNone/>
              <a:defRPr sz="4200">
                <a:solidFill>
                  <a:schemeClr val="lt2"/>
                </a:solidFill>
              </a:defRPr>
            </a:lvl5pPr>
            <a:lvl6pPr lvl="5" algn="ctr">
              <a:spcBef>
                <a:spcPts val="0"/>
              </a:spcBef>
              <a:spcAft>
                <a:spcPts val="0"/>
              </a:spcAft>
              <a:buClr>
                <a:schemeClr val="lt2"/>
              </a:buClr>
              <a:buSzPts val="4200"/>
              <a:buNone/>
              <a:defRPr sz="4200">
                <a:solidFill>
                  <a:schemeClr val="lt2"/>
                </a:solidFill>
              </a:defRPr>
            </a:lvl6pPr>
            <a:lvl7pPr lvl="6" algn="ctr">
              <a:spcBef>
                <a:spcPts val="0"/>
              </a:spcBef>
              <a:spcAft>
                <a:spcPts val="0"/>
              </a:spcAft>
              <a:buClr>
                <a:schemeClr val="lt2"/>
              </a:buClr>
              <a:buSzPts val="4200"/>
              <a:buNone/>
              <a:defRPr sz="4200">
                <a:solidFill>
                  <a:schemeClr val="lt2"/>
                </a:solidFill>
              </a:defRPr>
            </a:lvl7pPr>
            <a:lvl8pPr lvl="7" algn="ctr">
              <a:spcBef>
                <a:spcPts val="0"/>
              </a:spcBef>
              <a:spcAft>
                <a:spcPts val="0"/>
              </a:spcAft>
              <a:buClr>
                <a:schemeClr val="lt2"/>
              </a:buClr>
              <a:buSzPts val="4200"/>
              <a:buNone/>
              <a:defRPr sz="4200">
                <a:solidFill>
                  <a:schemeClr val="lt2"/>
                </a:solidFill>
              </a:defRPr>
            </a:lvl8pPr>
            <a:lvl9pPr lvl="8" algn="ctr">
              <a:spcBef>
                <a:spcPts val="0"/>
              </a:spcBef>
              <a:spcAft>
                <a:spcPts val="0"/>
              </a:spcAft>
              <a:buClr>
                <a:schemeClr val="lt2"/>
              </a:buClr>
              <a:buSzPts val="4200"/>
              <a:buNone/>
              <a:defRPr sz="4200">
                <a:solidFill>
                  <a:schemeClr val="lt2"/>
                </a:solidFill>
              </a:defRPr>
            </a:lvl9pPr>
          </a:lstStyle>
          <a:p>
            <a:endParaRPr/>
          </a:p>
        </p:txBody>
      </p:sp>
      <p:sp>
        <p:nvSpPr>
          <p:cNvPr id="43" name="Google Shape;43;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4" name="Google Shape;44;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accent1"/>
              </a:buClr>
              <a:buSzPts val="1800"/>
              <a:buChar char="●"/>
              <a:defRPr>
                <a:solidFill>
                  <a:schemeClr val="accent1"/>
                </a:solidFill>
              </a:defRPr>
            </a:lvl1pPr>
            <a:lvl2pPr marL="914400" lvl="1" indent="-317500">
              <a:spcBef>
                <a:spcPts val="1600"/>
              </a:spcBef>
              <a:spcAft>
                <a:spcPts val="0"/>
              </a:spcAft>
              <a:buClr>
                <a:schemeClr val="accent1"/>
              </a:buClr>
              <a:buSzPts val="1400"/>
              <a:buChar char="○"/>
              <a:defRPr>
                <a:solidFill>
                  <a:schemeClr val="accent1"/>
                </a:solidFill>
              </a:defRPr>
            </a:lvl2pPr>
            <a:lvl3pPr marL="1371600" lvl="2" indent="-317500">
              <a:spcBef>
                <a:spcPts val="1600"/>
              </a:spcBef>
              <a:spcAft>
                <a:spcPts val="0"/>
              </a:spcAft>
              <a:buClr>
                <a:schemeClr val="accent1"/>
              </a:buClr>
              <a:buSzPts val="1400"/>
              <a:buChar char="■"/>
              <a:defRPr>
                <a:solidFill>
                  <a:schemeClr val="accent1"/>
                </a:solidFill>
              </a:defRPr>
            </a:lvl3pPr>
            <a:lvl4pPr marL="1828800" lvl="3" indent="-317500">
              <a:spcBef>
                <a:spcPts val="1600"/>
              </a:spcBef>
              <a:spcAft>
                <a:spcPts val="0"/>
              </a:spcAft>
              <a:buClr>
                <a:schemeClr val="accent1"/>
              </a:buClr>
              <a:buSzPts val="1400"/>
              <a:buChar char="●"/>
              <a:defRPr>
                <a:solidFill>
                  <a:schemeClr val="accent1"/>
                </a:solidFill>
              </a:defRPr>
            </a:lvl4pPr>
            <a:lvl5pPr marL="2286000" lvl="4" indent="-317500">
              <a:spcBef>
                <a:spcPts val="1600"/>
              </a:spcBef>
              <a:spcAft>
                <a:spcPts val="0"/>
              </a:spcAft>
              <a:buClr>
                <a:schemeClr val="accent1"/>
              </a:buClr>
              <a:buSzPts val="1400"/>
              <a:buChar char="○"/>
              <a:defRPr>
                <a:solidFill>
                  <a:schemeClr val="accent1"/>
                </a:solidFill>
              </a:defRPr>
            </a:lvl5pPr>
            <a:lvl6pPr marL="2743200" lvl="5" indent="-317500">
              <a:spcBef>
                <a:spcPts val="1600"/>
              </a:spcBef>
              <a:spcAft>
                <a:spcPts val="0"/>
              </a:spcAft>
              <a:buClr>
                <a:schemeClr val="accent1"/>
              </a:buClr>
              <a:buSzPts val="1400"/>
              <a:buChar char="■"/>
              <a:defRPr>
                <a:solidFill>
                  <a:schemeClr val="accent1"/>
                </a:solidFill>
              </a:defRPr>
            </a:lvl6pPr>
            <a:lvl7pPr marL="3200400" lvl="6" indent="-317500">
              <a:spcBef>
                <a:spcPts val="1600"/>
              </a:spcBef>
              <a:spcAft>
                <a:spcPts val="0"/>
              </a:spcAft>
              <a:buClr>
                <a:schemeClr val="accent1"/>
              </a:buClr>
              <a:buSzPts val="1400"/>
              <a:buChar char="●"/>
              <a:defRPr>
                <a:solidFill>
                  <a:schemeClr val="accent1"/>
                </a:solidFill>
              </a:defRPr>
            </a:lvl7pPr>
            <a:lvl8pPr marL="3657600" lvl="7" indent="-317500">
              <a:spcBef>
                <a:spcPts val="1600"/>
              </a:spcBef>
              <a:spcAft>
                <a:spcPts val="0"/>
              </a:spcAft>
              <a:buClr>
                <a:schemeClr val="accent1"/>
              </a:buClr>
              <a:buSzPts val="1400"/>
              <a:buChar char="○"/>
              <a:defRPr>
                <a:solidFill>
                  <a:schemeClr val="accent1"/>
                </a:solidFill>
              </a:defRPr>
            </a:lvl8pPr>
            <a:lvl9pPr marL="4114800" lvl="8" indent="-317500">
              <a:spcBef>
                <a:spcPts val="1600"/>
              </a:spcBef>
              <a:spcAft>
                <a:spcPts val="1600"/>
              </a:spcAft>
              <a:buClr>
                <a:schemeClr val="accent1"/>
              </a:buClr>
              <a:buSzPts val="1400"/>
              <a:buChar char="■"/>
              <a:defRPr>
                <a:solidFill>
                  <a:schemeClr val="accent1"/>
                </a:solidFill>
              </a:defRPr>
            </a:lvl9pPr>
          </a:lstStyle>
          <a:p>
            <a:endParaRPr/>
          </a:p>
        </p:txBody>
      </p:sp>
      <p:sp>
        <p:nvSpPr>
          <p:cNvPr id="45" name="Google Shape;45;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
        <p:cNvGrpSpPr/>
        <p:nvPr/>
      </p:nvGrpSpPr>
      <p:grpSpPr>
        <a:xfrm>
          <a:off x="0" y="0"/>
          <a:ext cx="0" cy="0"/>
          <a:chOff x="0" y="0"/>
          <a:chExt cx="0" cy="0"/>
        </a:xfrm>
      </p:grpSpPr>
      <p:sp>
        <p:nvSpPr>
          <p:cNvPr id="47" name="Google Shape;47;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8" name="Google Shape;48;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
        <p:cNvGrpSpPr/>
        <p:nvPr/>
      </p:nvGrpSpPr>
      <p:grpSpPr>
        <a:xfrm>
          <a:off x="0" y="0"/>
          <a:ext cx="0" cy="0"/>
          <a:chOff x="0" y="0"/>
          <a:chExt cx="0" cy="0"/>
        </a:xfrm>
      </p:grpSpPr>
      <p:sp>
        <p:nvSpPr>
          <p:cNvPr id="50" name="Google Shape;50;p11"/>
          <p:cNvSpPr txBox="1">
            <a:spLocks noGrp="1"/>
          </p:cNvSpPr>
          <p:nvPr>
            <p:ph type="title" hasCustomPrompt="1"/>
          </p:nvPr>
        </p:nvSpPr>
        <p:spPr>
          <a:xfrm>
            <a:off x="311700" y="1039650"/>
            <a:ext cx="8520600" cy="2106300"/>
          </a:xfrm>
          <a:prstGeom prst="rect">
            <a:avLst/>
          </a:prstGeom>
        </p:spPr>
        <p:txBody>
          <a:bodyPr spcFirstLastPara="1" wrap="square" lIns="91425" tIns="91425" rIns="91425" bIns="91425" anchor="b" anchorCtr="0"/>
          <a:lstStyle>
            <a:lvl1pPr lvl="0" algn="ctr">
              <a:spcBef>
                <a:spcPts val="0"/>
              </a:spcBef>
              <a:spcAft>
                <a:spcPts val="0"/>
              </a:spcAft>
              <a:buSzPts val="14000"/>
              <a:buNone/>
              <a:defRPr sz="14000" b="1"/>
            </a:lvl1pPr>
            <a:lvl2pPr lvl="1" algn="ctr">
              <a:spcBef>
                <a:spcPts val="0"/>
              </a:spcBef>
              <a:spcAft>
                <a:spcPts val="0"/>
              </a:spcAft>
              <a:buSzPts val="14000"/>
              <a:buNone/>
              <a:defRPr sz="14000" b="1"/>
            </a:lvl2pPr>
            <a:lvl3pPr lvl="2" algn="ctr">
              <a:spcBef>
                <a:spcPts val="0"/>
              </a:spcBef>
              <a:spcAft>
                <a:spcPts val="0"/>
              </a:spcAft>
              <a:buSzPts val="14000"/>
              <a:buNone/>
              <a:defRPr sz="14000" b="1"/>
            </a:lvl3pPr>
            <a:lvl4pPr lvl="3" algn="ctr">
              <a:spcBef>
                <a:spcPts val="0"/>
              </a:spcBef>
              <a:spcAft>
                <a:spcPts val="0"/>
              </a:spcAft>
              <a:buSzPts val="14000"/>
              <a:buNone/>
              <a:defRPr sz="14000" b="1"/>
            </a:lvl4pPr>
            <a:lvl5pPr lvl="4" algn="ctr">
              <a:spcBef>
                <a:spcPts val="0"/>
              </a:spcBef>
              <a:spcAft>
                <a:spcPts val="0"/>
              </a:spcAft>
              <a:buSzPts val="14000"/>
              <a:buNone/>
              <a:defRPr sz="14000" b="1"/>
            </a:lvl5pPr>
            <a:lvl6pPr lvl="5" algn="ctr">
              <a:spcBef>
                <a:spcPts val="0"/>
              </a:spcBef>
              <a:spcAft>
                <a:spcPts val="0"/>
              </a:spcAft>
              <a:buSzPts val="14000"/>
              <a:buNone/>
              <a:defRPr sz="14000" b="1"/>
            </a:lvl6pPr>
            <a:lvl7pPr lvl="6" algn="ctr">
              <a:spcBef>
                <a:spcPts val="0"/>
              </a:spcBef>
              <a:spcAft>
                <a:spcPts val="0"/>
              </a:spcAft>
              <a:buSzPts val="14000"/>
              <a:buNone/>
              <a:defRPr sz="14000" b="1"/>
            </a:lvl7pPr>
            <a:lvl8pPr lvl="7" algn="ctr">
              <a:spcBef>
                <a:spcPts val="0"/>
              </a:spcBef>
              <a:spcAft>
                <a:spcPts val="0"/>
              </a:spcAft>
              <a:buSzPts val="14000"/>
              <a:buNone/>
              <a:defRPr sz="14000" b="1"/>
            </a:lvl8pPr>
            <a:lvl9pPr lvl="8" algn="ctr">
              <a:spcBef>
                <a:spcPts val="0"/>
              </a:spcBef>
              <a:spcAft>
                <a:spcPts val="0"/>
              </a:spcAft>
              <a:buSzPts val="14000"/>
              <a:buNone/>
              <a:defRPr sz="14000" b="1"/>
            </a:lvl9pPr>
          </a:lstStyle>
          <a:p>
            <a:r>
              <a:t>xx%</a:t>
            </a:r>
          </a:p>
        </p:txBody>
      </p:sp>
      <p:sp>
        <p:nvSpPr>
          <p:cNvPr id="51" name="Google Shape;51;p1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2" name="Google Shape;52;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perback">
    <p:bg>
      <p:bgPr>
        <a:solidFill>
          <a:schemeClr val="accen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6132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1pPr>
            <a:lvl2pPr lvl="1">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2pPr>
            <a:lvl3pPr lvl="2">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3pPr>
            <a:lvl4pPr lvl="3">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4pPr>
            <a:lvl5pPr lvl="4">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5pPr>
            <a:lvl6pPr lvl="5">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6pPr>
            <a:lvl7pPr lvl="6">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7pPr>
            <a:lvl8pPr lvl="7">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8pPr>
            <a:lvl9pPr lvl="8">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9pPr>
          </a:lstStyle>
          <a:p>
            <a:endParaRPr/>
          </a:p>
        </p:txBody>
      </p:sp>
      <p:sp>
        <p:nvSpPr>
          <p:cNvPr id="7" name="Google Shape;7;p1"/>
          <p:cNvSpPr txBox="1">
            <a:spLocks noGrp="1"/>
          </p:cNvSpPr>
          <p:nvPr>
            <p:ph type="body" idx="1"/>
          </p:nvPr>
        </p:nvSpPr>
        <p:spPr>
          <a:xfrm>
            <a:off x="311700" y="1171600"/>
            <a:ext cx="8520600" cy="33972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1"/>
              </a:buClr>
              <a:buSzPts val="1800"/>
              <a:buFont typeface="Old Standard TT"/>
              <a:buChar char="●"/>
              <a:defRPr sz="1800">
                <a:solidFill>
                  <a:schemeClr val="dk1"/>
                </a:solidFill>
                <a:latin typeface="Old Standard TT"/>
                <a:ea typeface="Old Standard TT"/>
                <a:cs typeface="Old Standard TT"/>
                <a:sym typeface="Old Standard TT"/>
              </a:defRPr>
            </a:lvl1pPr>
            <a:lvl2pPr marL="914400" lvl="1" indent="-3175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2pPr>
            <a:lvl3pPr marL="1371600" lvl="2" indent="-3175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3pPr>
            <a:lvl4pPr marL="1828800" lvl="3" indent="-3175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4pPr>
            <a:lvl5pPr marL="2286000" lvl="4" indent="-3175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5pPr>
            <a:lvl6pPr marL="2743200" lvl="5" indent="-3175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6pPr>
            <a:lvl7pPr marL="3200400" lvl="6" indent="-3175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7pPr>
            <a:lvl8pPr marL="3657600" lvl="7" indent="-3175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8pPr>
            <a:lvl9pPr marL="4114800" lvl="8" indent="-317500">
              <a:lnSpc>
                <a:spcPct val="115000"/>
              </a:lnSpc>
              <a:spcBef>
                <a:spcPts val="1600"/>
              </a:spcBef>
              <a:spcAft>
                <a:spcPts val="160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1"/>
                </a:solidFill>
                <a:latin typeface="Old Standard TT"/>
                <a:ea typeface="Old Standard TT"/>
                <a:cs typeface="Old Standard TT"/>
                <a:sym typeface="Old Standard TT"/>
              </a:defRPr>
            </a:lvl1pPr>
            <a:lvl2pPr lvl="1" algn="r">
              <a:buNone/>
              <a:defRPr sz="1000">
                <a:solidFill>
                  <a:schemeClr val="dk1"/>
                </a:solidFill>
                <a:latin typeface="Old Standard TT"/>
                <a:ea typeface="Old Standard TT"/>
                <a:cs typeface="Old Standard TT"/>
                <a:sym typeface="Old Standard TT"/>
              </a:defRPr>
            </a:lvl2pPr>
            <a:lvl3pPr lvl="2" algn="r">
              <a:buNone/>
              <a:defRPr sz="1000">
                <a:solidFill>
                  <a:schemeClr val="dk1"/>
                </a:solidFill>
                <a:latin typeface="Old Standard TT"/>
                <a:ea typeface="Old Standard TT"/>
                <a:cs typeface="Old Standard TT"/>
                <a:sym typeface="Old Standard TT"/>
              </a:defRPr>
            </a:lvl3pPr>
            <a:lvl4pPr lvl="3" algn="r">
              <a:buNone/>
              <a:defRPr sz="1000">
                <a:solidFill>
                  <a:schemeClr val="dk1"/>
                </a:solidFill>
                <a:latin typeface="Old Standard TT"/>
                <a:ea typeface="Old Standard TT"/>
                <a:cs typeface="Old Standard TT"/>
                <a:sym typeface="Old Standard TT"/>
              </a:defRPr>
            </a:lvl4pPr>
            <a:lvl5pPr lvl="4" algn="r">
              <a:buNone/>
              <a:defRPr sz="1000">
                <a:solidFill>
                  <a:schemeClr val="dk1"/>
                </a:solidFill>
                <a:latin typeface="Old Standard TT"/>
                <a:ea typeface="Old Standard TT"/>
                <a:cs typeface="Old Standard TT"/>
                <a:sym typeface="Old Standard TT"/>
              </a:defRPr>
            </a:lvl5pPr>
            <a:lvl6pPr lvl="5" algn="r">
              <a:buNone/>
              <a:defRPr sz="1000">
                <a:solidFill>
                  <a:schemeClr val="dk1"/>
                </a:solidFill>
                <a:latin typeface="Old Standard TT"/>
                <a:ea typeface="Old Standard TT"/>
                <a:cs typeface="Old Standard TT"/>
                <a:sym typeface="Old Standard TT"/>
              </a:defRPr>
            </a:lvl6pPr>
            <a:lvl7pPr lvl="6" algn="r">
              <a:buNone/>
              <a:defRPr sz="1000">
                <a:solidFill>
                  <a:schemeClr val="dk1"/>
                </a:solidFill>
                <a:latin typeface="Old Standard TT"/>
                <a:ea typeface="Old Standard TT"/>
                <a:cs typeface="Old Standard TT"/>
                <a:sym typeface="Old Standard TT"/>
              </a:defRPr>
            </a:lvl7pPr>
            <a:lvl8pPr lvl="7" algn="r">
              <a:buNone/>
              <a:defRPr sz="1000">
                <a:solidFill>
                  <a:schemeClr val="dk1"/>
                </a:solidFill>
                <a:latin typeface="Old Standard TT"/>
                <a:ea typeface="Old Standard TT"/>
                <a:cs typeface="Old Standard TT"/>
                <a:sym typeface="Old Standard TT"/>
              </a:defRPr>
            </a:lvl8pPr>
            <a:lvl9pPr lvl="8" algn="r">
              <a:buNone/>
              <a:defRPr sz="1000">
                <a:solidFill>
                  <a:schemeClr val="dk1"/>
                </a:solidFill>
                <a:latin typeface="Old Standard TT"/>
                <a:ea typeface="Old Standard TT"/>
                <a:cs typeface="Old Standard TT"/>
                <a:sym typeface="Old Standard TT"/>
              </a:defRPr>
            </a:lvl9pPr>
          </a:lstStyle>
          <a:p>
            <a:pPr marL="0" lvl="0" indent="0" algn="r" rtl="0">
              <a:spcBef>
                <a:spcPts val="0"/>
              </a:spcBef>
              <a:spcAft>
                <a:spcPts val="0"/>
              </a:spcAft>
              <a:buNone/>
            </a:pPr>
            <a:fld id="{00000000-1234-1234-1234-123412341234}" type="slidenum">
              <a:rPr lang="t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txBox="1">
            <a:spLocks noGrp="1"/>
          </p:cNvSpPr>
          <p:nvPr>
            <p:ph type="ctrTitle"/>
          </p:nvPr>
        </p:nvSpPr>
        <p:spPr>
          <a:xfrm>
            <a:off x="559650" y="602400"/>
            <a:ext cx="6980100" cy="1872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tr" dirty="0"/>
              <a:t>How Computer Network Can Improve the Performance of Company</a:t>
            </a:r>
            <a:endParaRPr dirty="0"/>
          </a:p>
        </p:txBody>
      </p:sp>
      <p:sp>
        <p:nvSpPr>
          <p:cNvPr id="60" name="Google Shape;60;p13"/>
          <p:cNvSpPr txBox="1">
            <a:spLocks noGrp="1"/>
          </p:cNvSpPr>
          <p:nvPr>
            <p:ph type="subTitle" idx="1"/>
          </p:nvPr>
        </p:nvSpPr>
        <p:spPr>
          <a:xfrm>
            <a:off x="3448300" y="3131600"/>
            <a:ext cx="4255500" cy="69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1800"/>
              <a:t>Prepared by: M. Haluk Temiz</a:t>
            </a:r>
            <a:endParaRPr sz="1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5" name="Google Shape;65;p14"/>
          <p:cNvSpPr txBox="1">
            <a:spLocks noGrp="1"/>
          </p:cNvSpPr>
          <p:nvPr>
            <p:ph type="title"/>
          </p:nvPr>
        </p:nvSpPr>
        <p:spPr>
          <a:xfrm>
            <a:off x="311700" y="445025"/>
            <a:ext cx="8520600" cy="61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dirty="0"/>
              <a:t>Benefits of Computer Networking</a:t>
            </a:r>
            <a:endParaRPr dirty="0"/>
          </a:p>
        </p:txBody>
      </p:sp>
      <p:sp>
        <p:nvSpPr>
          <p:cNvPr id="66" name="Google Shape;66;p14"/>
          <p:cNvSpPr txBox="1">
            <a:spLocks noGrp="1"/>
          </p:cNvSpPr>
          <p:nvPr>
            <p:ph type="body" idx="1"/>
          </p:nvPr>
        </p:nvSpPr>
        <p:spPr>
          <a:xfrm>
            <a:off x="311700" y="1171600"/>
            <a:ext cx="8520600" cy="3397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dirty="0">
                <a:solidFill>
                  <a:srgbClr val="262626"/>
                </a:solidFill>
                <a:highlight>
                  <a:srgbClr val="FFFFFF"/>
                </a:highlight>
                <a:latin typeface="Arial"/>
                <a:ea typeface="Arial"/>
                <a:cs typeface="Arial"/>
                <a:sym typeface="Arial"/>
              </a:rPr>
              <a:t>    Setting up a computer network is a fast and reliable way of sharing information and resources within a business. It can help you make the most of your IT systems and equipment.</a:t>
            </a:r>
            <a:endParaRPr dirty="0">
              <a:solidFill>
                <a:srgbClr val="262626"/>
              </a:solidFill>
              <a:highlight>
                <a:srgbClr val="FFFFFF"/>
              </a:highlight>
              <a:latin typeface="Arial"/>
              <a:ea typeface="Arial"/>
              <a:cs typeface="Arial"/>
              <a:sym typeface="Arial"/>
            </a:endParaRPr>
          </a:p>
          <a:p>
            <a:pPr marL="0" lvl="0" indent="0" algn="l" rtl="0">
              <a:spcBef>
                <a:spcPts val="1600"/>
              </a:spcBef>
              <a:spcAft>
                <a:spcPts val="1600"/>
              </a:spcAft>
              <a:buNone/>
            </a:pPr>
            <a:endParaRPr dirty="0">
              <a:solidFill>
                <a:srgbClr val="262626"/>
              </a:solidFill>
              <a:highlight>
                <a:srgbClr val="FFFFFF"/>
              </a:highlight>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311700" y="445025"/>
            <a:ext cx="8520600" cy="61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t>Advantages of Computer Networking</a:t>
            </a:r>
            <a:endParaRPr/>
          </a:p>
        </p:txBody>
      </p:sp>
      <p:sp>
        <p:nvSpPr>
          <p:cNvPr id="72" name="Google Shape;72;p15"/>
          <p:cNvSpPr txBox="1">
            <a:spLocks noGrp="1"/>
          </p:cNvSpPr>
          <p:nvPr>
            <p:ph type="body" idx="1"/>
          </p:nvPr>
        </p:nvSpPr>
        <p:spPr>
          <a:xfrm>
            <a:off x="311700" y="1171600"/>
            <a:ext cx="8520600" cy="33972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rgbClr val="262626"/>
              </a:buClr>
              <a:buSzPts val="1400"/>
              <a:buFont typeface="Arial"/>
              <a:buChar char="●"/>
            </a:pPr>
            <a:r>
              <a:rPr lang="tr" sz="1400">
                <a:solidFill>
                  <a:srgbClr val="262626"/>
                </a:solidFill>
                <a:latin typeface="Arial"/>
                <a:ea typeface="Arial"/>
                <a:cs typeface="Arial"/>
                <a:sym typeface="Arial"/>
              </a:rPr>
              <a:t>File sharing – you can easily share data between different users, or access it remotely if you keep it on other connected devices.</a:t>
            </a:r>
            <a:endParaRPr sz="1400">
              <a:solidFill>
                <a:srgbClr val="262626"/>
              </a:solidFill>
              <a:latin typeface="Arial"/>
              <a:ea typeface="Arial"/>
              <a:cs typeface="Arial"/>
              <a:sym typeface="Arial"/>
            </a:endParaRPr>
          </a:p>
          <a:p>
            <a:pPr marL="457200" lvl="0" indent="-317500" algn="l" rtl="0">
              <a:spcBef>
                <a:spcPts val="0"/>
              </a:spcBef>
              <a:spcAft>
                <a:spcPts val="0"/>
              </a:spcAft>
              <a:buClr>
                <a:srgbClr val="262626"/>
              </a:buClr>
              <a:buSzPts val="1400"/>
              <a:buFont typeface="Arial"/>
              <a:buChar char="●"/>
            </a:pPr>
            <a:r>
              <a:rPr lang="tr" sz="1400">
                <a:solidFill>
                  <a:srgbClr val="262626"/>
                </a:solidFill>
                <a:latin typeface="Arial"/>
                <a:ea typeface="Arial"/>
                <a:cs typeface="Arial"/>
                <a:sym typeface="Arial"/>
              </a:rPr>
              <a:t>Resource sharing – using network-connected peripheral devices like printers, scanners and copiers, or sharing software between multiple users, saves money.</a:t>
            </a:r>
            <a:endParaRPr sz="1400">
              <a:solidFill>
                <a:srgbClr val="262626"/>
              </a:solidFill>
              <a:latin typeface="Arial"/>
              <a:ea typeface="Arial"/>
              <a:cs typeface="Arial"/>
              <a:sym typeface="Arial"/>
            </a:endParaRPr>
          </a:p>
          <a:p>
            <a:pPr marL="457200" lvl="0" indent="-317500" algn="l" rtl="0">
              <a:spcBef>
                <a:spcPts val="0"/>
              </a:spcBef>
              <a:spcAft>
                <a:spcPts val="0"/>
              </a:spcAft>
              <a:buClr>
                <a:srgbClr val="262626"/>
              </a:buClr>
              <a:buSzPts val="1400"/>
              <a:buFont typeface="Arial"/>
              <a:buChar char="●"/>
            </a:pPr>
            <a:r>
              <a:rPr lang="tr" sz="1400">
                <a:solidFill>
                  <a:srgbClr val="262626"/>
                </a:solidFill>
                <a:latin typeface="Arial"/>
                <a:ea typeface="Arial"/>
                <a:cs typeface="Arial"/>
                <a:sym typeface="Arial"/>
              </a:rPr>
              <a:t>Sharing a single internet connection – it is cost-efficient and can help protect your systems if you properly secure the network.</a:t>
            </a:r>
            <a:endParaRPr sz="1400">
              <a:solidFill>
                <a:srgbClr val="262626"/>
              </a:solidFill>
              <a:latin typeface="Arial"/>
              <a:ea typeface="Arial"/>
              <a:cs typeface="Arial"/>
              <a:sym typeface="Arial"/>
            </a:endParaRPr>
          </a:p>
          <a:p>
            <a:pPr marL="457200" lvl="0" indent="-317500" algn="l" rtl="0">
              <a:spcBef>
                <a:spcPts val="0"/>
              </a:spcBef>
              <a:spcAft>
                <a:spcPts val="0"/>
              </a:spcAft>
              <a:buClr>
                <a:srgbClr val="262626"/>
              </a:buClr>
              <a:buSzPts val="1400"/>
              <a:buFont typeface="Arial"/>
              <a:buChar char="●"/>
            </a:pPr>
            <a:r>
              <a:rPr lang="tr" sz="1400">
                <a:solidFill>
                  <a:srgbClr val="262626"/>
                </a:solidFill>
                <a:latin typeface="Arial"/>
                <a:ea typeface="Arial"/>
                <a:cs typeface="Arial"/>
                <a:sym typeface="Arial"/>
              </a:rPr>
              <a:t>Increasing storage capacity – you can access files and multimedia, such as images and music, which you store remotely on other machines or network-attached storage devices.</a:t>
            </a:r>
            <a:endParaRPr sz="1400">
              <a:solidFill>
                <a:srgbClr val="262626"/>
              </a:solidFill>
              <a:latin typeface="Arial"/>
              <a:ea typeface="Arial"/>
              <a:cs typeface="Arial"/>
              <a:sym typeface="Arial"/>
            </a:endParaRPr>
          </a:p>
          <a:p>
            <a:pPr marL="0" lvl="0" indent="0" algn="l" rtl="0">
              <a:spcBef>
                <a:spcPts val="180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6"/>
          <p:cNvSpPr txBox="1">
            <a:spLocks noGrp="1"/>
          </p:cNvSpPr>
          <p:nvPr>
            <p:ph type="body" idx="1"/>
          </p:nvPr>
        </p:nvSpPr>
        <p:spPr>
          <a:xfrm>
            <a:off x="311700" y="1171600"/>
            <a:ext cx="8520600" cy="3397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tr">
                <a:solidFill>
                  <a:srgbClr val="262626"/>
                </a:solidFill>
                <a:latin typeface="Arial"/>
                <a:ea typeface="Arial"/>
                <a:cs typeface="Arial"/>
                <a:sym typeface="Arial"/>
              </a:rPr>
              <a:t>Networking computers can also help you improve communication, so that:</a:t>
            </a:r>
            <a:endParaRPr>
              <a:solidFill>
                <a:srgbClr val="262626"/>
              </a:solidFill>
              <a:latin typeface="Arial"/>
              <a:ea typeface="Arial"/>
              <a:cs typeface="Arial"/>
              <a:sym typeface="Arial"/>
            </a:endParaRPr>
          </a:p>
          <a:p>
            <a:pPr marL="457200" lvl="0" indent="-342900" algn="l" rtl="0">
              <a:spcBef>
                <a:spcPts val="1200"/>
              </a:spcBef>
              <a:spcAft>
                <a:spcPts val="0"/>
              </a:spcAft>
              <a:buClr>
                <a:srgbClr val="262626"/>
              </a:buClr>
              <a:buSzPts val="1800"/>
              <a:buFont typeface="Arial"/>
              <a:buChar char="●"/>
            </a:pPr>
            <a:r>
              <a:rPr lang="tr">
                <a:solidFill>
                  <a:srgbClr val="262626"/>
                </a:solidFill>
                <a:latin typeface="Arial"/>
                <a:ea typeface="Arial"/>
                <a:cs typeface="Arial"/>
                <a:sym typeface="Arial"/>
              </a:rPr>
              <a:t>staff, suppliers and customers can share information and get in touch more easily</a:t>
            </a:r>
            <a:endParaRPr>
              <a:solidFill>
                <a:srgbClr val="262626"/>
              </a:solidFill>
              <a:latin typeface="Arial"/>
              <a:ea typeface="Arial"/>
              <a:cs typeface="Arial"/>
              <a:sym typeface="Arial"/>
            </a:endParaRPr>
          </a:p>
          <a:p>
            <a:pPr marL="457200" lvl="0" indent="-342900" algn="l" rtl="0">
              <a:spcBef>
                <a:spcPts val="0"/>
              </a:spcBef>
              <a:spcAft>
                <a:spcPts val="0"/>
              </a:spcAft>
              <a:buClr>
                <a:srgbClr val="262626"/>
              </a:buClr>
              <a:buSzPts val="1800"/>
              <a:buFont typeface="Arial"/>
              <a:buChar char="●"/>
            </a:pPr>
            <a:r>
              <a:rPr lang="tr">
                <a:solidFill>
                  <a:srgbClr val="262626"/>
                </a:solidFill>
                <a:latin typeface="Arial"/>
                <a:ea typeface="Arial"/>
                <a:cs typeface="Arial"/>
                <a:sym typeface="Arial"/>
              </a:rPr>
              <a:t>your business can become more efficient - eg networked access to a common database can avoid the same data being keyed multiple times, saving time and preventing errors</a:t>
            </a:r>
            <a:endParaRPr>
              <a:solidFill>
                <a:srgbClr val="262626"/>
              </a:solidFill>
              <a:latin typeface="Arial"/>
              <a:ea typeface="Arial"/>
              <a:cs typeface="Arial"/>
              <a:sym typeface="Arial"/>
            </a:endParaRPr>
          </a:p>
          <a:p>
            <a:pPr marL="457200" lvl="0" indent="-342900" algn="l" rtl="0">
              <a:spcBef>
                <a:spcPts val="0"/>
              </a:spcBef>
              <a:spcAft>
                <a:spcPts val="0"/>
              </a:spcAft>
              <a:buClr>
                <a:srgbClr val="262626"/>
              </a:buClr>
              <a:buSzPts val="1800"/>
              <a:buFont typeface="Arial"/>
              <a:buChar char="●"/>
            </a:pPr>
            <a:r>
              <a:rPr lang="tr">
                <a:solidFill>
                  <a:srgbClr val="262626"/>
                </a:solidFill>
                <a:latin typeface="Arial"/>
                <a:ea typeface="Arial"/>
                <a:cs typeface="Arial"/>
                <a:sym typeface="Arial"/>
              </a:rPr>
              <a:t>staff can deal with queries and deliver a better standard of service as a result of sharing customer data</a:t>
            </a:r>
            <a:endParaRPr>
              <a:solidFill>
                <a:srgbClr val="262626"/>
              </a:solidFill>
              <a:latin typeface="Arial"/>
              <a:ea typeface="Arial"/>
              <a:cs typeface="Arial"/>
              <a:sym typeface="Arial"/>
            </a:endParaRPr>
          </a:p>
          <a:p>
            <a:pPr marL="0" lvl="0" indent="0" algn="l" rtl="0">
              <a:spcBef>
                <a:spcPts val="1800"/>
              </a:spcBef>
              <a:spcAft>
                <a:spcPts val="16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311700" y="445025"/>
            <a:ext cx="8520600" cy="61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t>Cost Benefits of Computer Networking</a:t>
            </a:r>
            <a:endParaRPr/>
          </a:p>
        </p:txBody>
      </p:sp>
      <p:sp>
        <p:nvSpPr>
          <p:cNvPr id="83" name="Google Shape;83;p17"/>
          <p:cNvSpPr txBox="1">
            <a:spLocks noGrp="1"/>
          </p:cNvSpPr>
          <p:nvPr>
            <p:ph type="body" idx="1"/>
          </p:nvPr>
        </p:nvSpPr>
        <p:spPr>
          <a:xfrm>
            <a:off x="311700" y="1171600"/>
            <a:ext cx="8520600" cy="3397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tr">
                <a:solidFill>
                  <a:srgbClr val="262626"/>
                </a:solidFill>
                <a:latin typeface="Arial"/>
                <a:ea typeface="Arial"/>
                <a:cs typeface="Arial"/>
                <a:sym typeface="Arial"/>
              </a:rPr>
              <a:t>Storing information in one centralised database can also help you reduce costs and drive efficiency. For example:</a:t>
            </a:r>
            <a:endParaRPr>
              <a:solidFill>
                <a:srgbClr val="262626"/>
              </a:solidFill>
              <a:latin typeface="Arial"/>
              <a:ea typeface="Arial"/>
              <a:cs typeface="Arial"/>
              <a:sym typeface="Arial"/>
            </a:endParaRPr>
          </a:p>
          <a:p>
            <a:pPr marL="457200" lvl="0" indent="-342900" algn="l" rtl="0">
              <a:spcBef>
                <a:spcPts val="1200"/>
              </a:spcBef>
              <a:spcAft>
                <a:spcPts val="0"/>
              </a:spcAft>
              <a:buClr>
                <a:srgbClr val="262626"/>
              </a:buClr>
              <a:buSzPts val="1800"/>
              <a:buFont typeface="Arial"/>
              <a:buChar char="●"/>
            </a:pPr>
            <a:r>
              <a:rPr lang="tr">
                <a:solidFill>
                  <a:srgbClr val="262626"/>
                </a:solidFill>
                <a:latin typeface="Arial"/>
                <a:ea typeface="Arial"/>
                <a:cs typeface="Arial"/>
                <a:sym typeface="Arial"/>
              </a:rPr>
              <a:t>staff can deal with more customers in less time since they have shared access to customer and product databases</a:t>
            </a:r>
            <a:endParaRPr>
              <a:solidFill>
                <a:srgbClr val="262626"/>
              </a:solidFill>
              <a:latin typeface="Arial"/>
              <a:ea typeface="Arial"/>
              <a:cs typeface="Arial"/>
              <a:sym typeface="Arial"/>
            </a:endParaRPr>
          </a:p>
          <a:p>
            <a:pPr marL="457200" lvl="0" indent="-342900" algn="l" rtl="0">
              <a:spcBef>
                <a:spcPts val="0"/>
              </a:spcBef>
              <a:spcAft>
                <a:spcPts val="0"/>
              </a:spcAft>
              <a:buClr>
                <a:srgbClr val="262626"/>
              </a:buClr>
              <a:buSzPts val="1800"/>
              <a:buFont typeface="Arial"/>
              <a:buChar char="●"/>
            </a:pPr>
            <a:r>
              <a:rPr lang="tr">
                <a:solidFill>
                  <a:srgbClr val="262626"/>
                </a:solidFill>
                <a:latin typeface="Arial"/>
                <a:ea typeface="Arial"/>
                <a:cs typeface="Arial"/>
                <a:sym typeface="Arial"/>
              </a:rPr>
              <a:t>you can centralise network administration, meaning less IT support is required</a:t>
            </a:r>
            <a:endParaRPr>
              <a:solidFill>
                <a:srgbClr val="262626"/>
              </a:solidFill>
              <a:latin typeface="Arial"/>
              <a:ea typeface="Arial"/>
              <a:cs typeface="Arial"/>
              <a:sym typeface="Arial"/>
            </a:endParaRPr>
          </a:p>
          <a:p>
            <a:pPr marL="457200" lvl="0" indent="-342900" algn="l" rtl="0">
              <a:spcBef>
                <a:spcPts val="0"/>
              </a:spcBef>
              <a:spcAft>
                <a:spcPts val="0"/>
              </a:spcAft>
              <a:buClr>
                <a:srgbClr val="262626"/>
              </a:buClr>
              <a:buSzPts val="1800"/>
              <a:buFont typeface="Arial"/>
              <a:buChar char="●"/>
            </a:pPr>
            <a:r>
              <a:rPr lang="tr">
                <a:solidFill>
                  <a:srgbClr val="262626"/>
                </a:solidFill>
                <a:latin typeface="Arial"/>
                <a:ea typeface="Arial"/>
                <a:cs typeface="Arial"/>
                <a:sym typeface="Arial"/>
              </a:rPr>
              <a:t>you can cut costs through sharing of peripherals and internet access</a:t>
            </a:r>
            <a:endParaRPr>
              <a:solidFill>
                <a:srgbClr val="262626"/>
              </a:solidFill>
              <a:latin typeface="Arial"/>
              <a:ea typeface="Arial"/>
              <a:cs typeface="Arial"/>
              <a:sym typeface="Arial"/>
            </a:endParaRPr>
          </a:p>
          <a:p>
            <a:pPr marL="0" lvl="0" indent="0" algn="l" rtl="0">
              <a:spcBef>
                <a:spcPts val="1800"/>
              </a:spcBef>
              <a:spcAft>
                <a:spcPts val="160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8"/>
          <p:cNvSpPr txBox="1">
            <a:spLocks noGrp="1"/>
          </p:cNvSpPr>
          <p:nvPr>
            <p:ph type="body" idx="1"/>
          </p:nvPr>
        </p:nvSpPr>
        <p:spPr>
          <a:xfrm>
            <a:off x="311700" y="1171600"/>
            <a:ext cx="8520600" cy="3397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tr">
                <a:solidFill>
                  <a:srgbClr val="262626"/>
                </a:solidFill>
                <a:highlight>
                  <a:srgbClr val="FFFFFF"/>
                </a:highlight>
                <a:latin typeface="Arial"/>
                <a:ea typeface="Arial"/>
                <a:cs typeface="Arial"/>
                <a:sym typeface="Arial"/>
              </a:rPr>
              <a:t>You can reduce errors and improve consistency by having all staff work from a single source of information. This way, you can make standard versions of manuals and directories available to them, and back up data from a single point on a scheduled basis, ensuring consistency.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311700" y="445025"/>
            <a:ext cx="8520600" cy="61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t>Improve Network Performance</a:t>
            </a:r>
            <a:endParaRPr/>
          </a:p>
        </p:txBody>
      </p:sp>
      <p:sp>
        <p:nvSpPr>
          <p:cNvPr id="94" name="Google Shape;94;p19"/>
          <p:cNvSpPr txBox="1">
            <a:spLocks noGrp="1"/>
          </p:cNvSpPr>
          <p:nvPr>
            <p:ph type="body" idx="1"/>
          </p:nvPr>
        </p:nvSpPr>
        <p:spPr>
          <a:xfrm>
            <a:off x="311700" y="1171600"/>
            <a:ext cx="8520600" cy="3397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tr" sz="2400">
                <a:solidFill>
                  <a:srgbClr val="222222"/>
                </a:solidFill>
                <a:highlight>
                  <a:srgbClr val="FFFFFF"/>
                </a:highlight>
                <a:latin typeface="Arial"/>
                <a:ea typeface="Arial"/>
                <a:cs typeface="Arial"/>
                <a:sym typeface="Arial"/>
              </a:rPr>
              <a:t>When your company’s network is too slow, it can be detrimental to your business. Not only does it hurt productivity, your leaders are likely to demand answers  and a quick fix  to speed things up. In fact, failing to maintain the company network to the standards that your boss expects could land you in the unemployment line.</a:t>
            </a:r>
            <a:endParaRPr sz="2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0"/>
          <p:cNvSpPr txBox="1">
            <a:spLocks noGrp="1"/>
          </p:cNvSpPr>
          <p:nvPr>
            <p:ph type="title"/>
          </p:nvPr>
        </p:nvSpPr>
        <p:spPr>
          <a:xfrm>
            <a:off x="311700" y="445025"/>
            <a:ext cx="8520600" cy="61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t>Use a Network Monitoring Tool</a:t>
            </a:r>
            <a:endParaRPr/>
          </a:p>
        </p:txBody>
      </p:sp>
      <p:sp>
        <p:nvSpPr>
          <p:cNvPr id="100" name="Google Shape;100;p20"/>
          <p:cNvSpPr txBox="1">
            <a:spLocks noGrp="1"/>
          </p:cNvSpPr>
          <p:nvPr>
            <p:ph type="body" idx="1"/>
          </p:nvPr>
        </p:nvSpPr>
        <p:spPr>
          <a:xfrm>
            <a:off x="311700" y="1171600"/>
            <a:ext cx="8520600" cy="3397200"/>
          </a:xfrm>
          <a:prstGeom prst="rect">
            <a:avLst/>
          </a:prstGeom>
        </p:spPr>
        <p:txBody>
          <a:bodyPr spcFirstLastPara="1" wrap="square" lIns="91425" tIns="91425" rIns="91425" bIns="91425" anchor="t" anchorCtr="0">
            <a:noAutofit/>
          </a:bodyPr>
          <a:lstStyle/>
          <a:p>
            <a:pPr marL="0" lvl="0" indent="0" algn="l" rtl="0">
              <a:lnSpc>
                <a:spcPct val="178846"/>
              </a:lnSpc>
              <a:spcBef>
                <a:spcPts val="0"/>
              </a:spcBef>
              <a:spcAft>
                <a:spcPts val="0"/>
              </a:spcAft>
              <a:buClr>
                <a:schemeClr val="dk1"/>
              </a:buClr>
              <a:buSzPts val="1100"/>
              <a:buFont typeface="Arial"/>
              <a:buNone/>
            </a:pPr>
            <a:r>
              <a:rPr lang="tr" sz="1300" dirty="0">
                <a:solidFill>
                  <a:srgbClr val="222222"/>
                </a:solidFill>
                <a:latin typeface="Arial"/>
                <a:ea typeface="Arial"/>
                <a:cs typeface="Arial"/>
                <a:sym typeface="Arial"/>
              </a:rPr>
              <a:t>Ironically, when users complain to you that the network is slow, it’s rarely the network itself that is the actual problem. There is usually something else happening — such as an application that’s using excessive resources </a:t>
            </a:r>
            <a:r>
              <a:rPr lang="tr" sz="1300" dirty="0">
                <a:solidFill>
                  <a:srgbClr val="222222"/>
                </a:solidFill>
                <a:latin typeface="Arial"/>
                <a:ea typeface="Arial"/>
                <a:cs typeface="Arial"/>
                <a:sym typeface="Arial"/>
              </a:rPr>
              <a:t> </a:t>
            </a:r>
            <a:r>
              <a:rPr lang="tr" sz="1300" dirty="0" smtClean="0">
                <a:solidFill>
                  <a:srgbClr val="222222"/>
                </a:solidFill>
                <a:latin typeface="Arial"/>
                <a:ea typeface="Arial"/>
                <a:cs typeface="Arial"/>
                <a:sym typeface="Arial"/>
              </a:rPr>
              <a:t>causing </a:t>
            </a:r>
            <a:r>
              <a:rPr lang="tr" sz="1300" dirty="0">
                <a:solidFill>
                  <a:srgbClr val="222222"/>
                </a:solidFill>
                <a:latin typeface="Arial"/>
                <a:ea typeface="Arial"/>
                <a:cs typeface="Arial"/>
                <a:sym typeface="Arial"/>
              </a:rPr>
              <a:t>the slowdown. Without a tool that gives you visibility into what resources are being used and where bottlenecks are occurring, you’re going to waste a lot of time on sniffing out the problem.</a:t>
            </a:r>
            <a:endParaRPr sz="1300" dirty="0">
              <a:solidFill>
                <a:srgbClr val="222222"/>
              </a:solidFill>
              <a:latin typeface="Arial"/>
              <a:ea typeface="Arial"/>
              <a:cs typeface="Arial"/>
              <a:sym typeface="Arial"/>
            </a:endParaRPr>
          </a:p>
          <a:p>
            <a:pPr marL="0" lvl="0" indent="0" algn="l" rtl="0">
              <a:lnSpc>
                <a:spcPct val="178846"/>
              </a:lnSpc>
              <a:spcBef>
                <a:spcPts val="2000"/>
              </a:spcBef>
              <a:spcAft>
                <a:spcPts val="0"/>
              </a:spcAft>
              <a:buClr>
                <a:schemeClr val="dk1"/>
              </a:buClr>
              <a:buSzPts val="1100"/>
              <a:buFont typeface="Arial"/>
              <a:buNone/>
            </a:pPr>
            <a:r>
              <a:rPr lang="tr" sz="1300" dirty="0">
                <a:solidFill>
                  <a:srgbClr val="222222"/>
                </a:solidFill>
                <a:latin typeface="Arial"/>
                <a:ea typeface="Arial"/>
                <a:cs typeface="Arial"/>
                <a:sym typeface="Arial"/>
              </a:rPr>
              <a:t>With a monitoring tool like AppNeta Performance Manager, which uses patented Trupath technology, you can easily find detailed diagnostic information about the problem, so you can spend more time fixing it and less time finding it. Monitoring tools also allow you to proactively identify potential issues before they create problems, so that your users rate rarely, if ever, experience network slowdowns.</a:t>
            </a:r>
            <a:endParaRPr sz="1300" dirty="0">
              <a:solidFill>
                <a:srgbClr val="222222"/>
              </a:solidFill>
              <a:latin typeface="Arial"/>
              <a:ea typeface="Arial"/>
              <a:cs typeface="Arial"/>
              <a:sym typeface="Arial"/>
            </a:endParaRPr>
          </a:p>
          <a:p>
            <a:pPr marL="0" lvl="0" indent="0" algn="l" rtl="0">
              <a:spcBef>
                <a:spcPts val="2000"/>
              </a:spcBef>
              <a:spcAft>
                <a:spcPts val="1600"/>
              </a:spcAft>
              <a:buNone/>
            </a:pP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1"/>
          <p:cNvSpPr txBox="1">
            <a:spLocks noGrp="1"/>
          </p:cNvSpPr>
          <p:nvPr>
            <p:ph type="body" idx="1"/>
          </p:nvPr>
        </p:nvSpPr>
        <p:spPr>
          <a:xfrm>
            <a:off x="311700" y="1171600"/>
            <a:ext cx="8520600" cy="3397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3000"/>
          </a:p>
          <a:p>
            <a:pPr marL="0" lvl="0" indent="0" algn="l" rtl="0">
              <a:spcBef>
                <a:spcPts val="1600"/>
              </a:spcBef>
              <a:spcAft>
                <a:spcPts val="0"/>
              </a:spcAft>
              <a:buNone/>
            </a:pPr>
            <a:endParaRPr sz="3000"/>
          </a:p>
          <a:p>
            <a:pPr marL="0" lvl="0" indent="0" algn="l" rtl="0">
              <a:spcBef>
                <a:spcPts val="1600"/>
              </a:spcBef>
              <a:spcAft>
                <a:spcPts val="0"/>
              </a:spcAft>
              <a:buNone/>
            </a:pPr>
            <a:endParaRPr sz="3000"/>
          </a:p>
          <a:p>
            <a:pPr marL="0" lvl="0" indent="0" algn="l" rtl="0">
              <a:spcBef>
                <a:spcPts val="1600"/>
              </a:spcBef>
              <a:spcAft>
                <a:spcPts val="1600"/>
              </a:spcAft>
              <a:buNone/>
            </a:pPr>
            <a:r>
              <a:rPr lang="tr" sz="3000"/>
              <a:t>                                        Thanks for Listening...</a:t>
            </a:r>
            <a:endParaRPr sz="3000"/>
          </a:p>
        </p:txBody>
      </p:sp>
    </p:spTree>
  </p:cSld>
  <p:clrMapOvr>
    <a:masterClrMapping/>
  </p:clrMapOvr>
</p:sld>
</file>

<file path=ppt/theme/theme1.xml><?xml version="1.0" encoding="utf-8"?>
<a:theme xmlns:a="http://schemas.openxmlformats.org/drawingml/2006/main" name="Paperback">
  <a:themeElements>
    <a:clrScheme name="Paperback">
      <a:dk1>
        <a:srgbClr val="000000"/>
      </a:dk1>
      <a:lt1>
        <a:srgbClr val="FFFFFF"/>
      </a:lt1>
      <a:dk2>
        <a:srgbClr val="00695C"/>
      </a:dk2>
      <a:lt2>
        <a:srgbClr val="26A69A"/>
      </a:lt2>
      <a:accent1>
        <a:srgbClr val="FFFBF0"/>
      </a:accent1>
      <a:accent2>
        <a:srgbClr val="B7B7B7"/>
      </a:accent2>
      <a:accent3>
        <a:srgbClr val="FB8C00"/>
      </a:accent3>
      <a:accent4>
        <a:srgbClr val="80CBC4"/>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571</Words>
  <Application>Microsoft Office PowerPoint</Application>
  <PresentationFormat>Ekran Gösterisi (16:9)</PresentationFormat>
  <Paragraphs>28</Paragraphs>
  <Slides>9</Slides>
  <Notes>9</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9</vt:i4>
      </vt:variant>
    </vt:vector>
  </HeadingPairs>
  <TitlesOfParts>
    <vt:vector size="12" baseType="lpstr">
      <vt:lpstr>Arial</vt:lpstr>
      <vt:lpstr>Old Standard TT</vt:lpstr>
      <vt:lpstr>Paperback</vt:lpstr>
      <vt:lpstr>How Computer Network Can Improve the Performance of Company</vt:lpstr>
      <vt:lpstr>Benefits of Computer Networking</vt:lpstr>
      <vt:lpstr>Advantages of Computer Networking</vt:lpstr>
      <vt:lpstr>PowerPoint Sunusu</vt:lpstr>
      <vt:lpstr>Cost Benefits of Computer Networking</vt:lpstr>
      <vt:lpstr>PowerPoint Sunusu</vt:lpstr>
      <vt:lpstr>Improve Network Performance</vt:lpstr>
      <vt:lpstr>Use a Network Monitoring Tool</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Computer Network Can Improve the Performance of Company</dc:title>
  <cp:lastModifiedBy>haluk temiz</cp:lastModifiedBy>
  <cp:revision>1</cp:revision>
  <dcterms:modified xsi:type="dcterms:W3CDTF">2019-01-24T00:41:54Z</dcterms:modified>
</cp:coreProperties>
</file>