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3"/>
  </p:notesMasterIdLst>
  <p:handoutMasterIdLst>
    <p:handoutMasterId r:id="rId14"/>
  </p:handoutMasterIdLst>
  <p:sldIdLst>
    <p:sldId id="256" r:id="rId5"/>
    <p:sldId id="265" r:id="rId6"/>
    <p:sldId id="266" r:id="rId7"/>
    <p:sldId id="267" r:id="rId8"/>
    <p:sldId id="269" r:id="rId9"/>
    <p:sldId id="270" r:id="rId10"/>
    <p:sldId id="271" r:id="rId11"/>
    <p:sldId id="272" r:id="rId12"/>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94660"/>
  </p:normalViewPr>
  <p:slideViewPr>
    <p:cSldViewPr>
      <p:cViewPr varScale="1">
        <p:scale>
          <a:sx n="73" d="100"/>
          <a:sy n="73" d="100"/>
        </p:scale>
        <p:origin x="594" y="72"/>
      </p:cViewPr>
      <p:guideLst>
        <p:guide pos="3840"/>
        <p:guide orient="horz" pos="2160"/>
      </p:guideLst>
    </p:cSldViewPr>
  </p:slideViewPr>
  <p:notesTextViewPr>
    <p:cViewPr>
      <p:scale>
        <a:sx n="1" d="1"/>
        <a:sy n="1" d="1"/>
      </p:scale>
      <p:origin x="0" y="0"/>
    </p:cViewPr>
  </p:notesTextViewPr>
  <p:notesViewPr>
    <p:cSldViewPr showGuides="1">
      <p:cViewPr varScale="1">
        <p:scale>
          <a:sx n="90" d="100"/>
          <a:sy n="90"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tr-TR" dirty="0"/>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7F5B45D1-63D3-41C5-9A5E-21C89FA70A87}" type="datetime1">
              <a:rPr lang="tr-TR" smtClean="0"/>
              <a:t>24.1.2019</a:t>
            </a:fld>
            <a:endParaRPr lang="tr-TR"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rtl="0"/>
            <a:fld id="{45ACAF8E-318A-4EFE-8633-D9E72ABCE0ED}" type="slidenum">
              <a:rPr lang="tr-TR" smtClean="0"/>
              <a:pPr algn="r" rtl="0"/>
              <a:t>‹#›</a:t>
            </a:fld>
            <a:endParaRPr lang="tr-TR" dirty="0"/>
          </a:p>
        </p:txBody>
      </p:sp>
    </p:spTree>
    <p:extLst>
      <p:ext uri="{BB962C8B-B14F-4D97-AF65-F5344CB8AC3E}">
        <p14:creationId xmlns:p14="http://schemas.microsoft.com/office/powerpoint/2010/main" val="240655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tr-TR" noProof="0" dirty="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8A426C1C-3AB1-4C97-B221-5E9B14800468}" type="datetime1">
              <a:rPr lang="tr-TR" smtClean="0"/>
              <a:pPr/>
              <a:t>24.1.2019</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dirty="0" smtClean="0"/>
              <a:t>Asıl metin stillerini düzenlemek için tıklayın</a:t>
            </a:r>
          </a:p>
          <a:p>
            <a:pPr lvl="1" rtl="0"/>
            <a:r>
              <a:rPr lang="tr-TR" noProof="0" dirty="0" smtClean="0"/>
              <a:t>İkinci düzey</a:t>
            </a:r>
          </a:p>
          <a:p>
            <a:pPr lvl="2" rtl="0"/>
            <a:r>
              <a:rPr lang="tr-TR" noProof="0" dirty="0" smtClean="0"/>
              <a:t>Üçüncü düzey</a:t>
            </a:r>
          </a:p>
          <a:p>
            <a:pPr lvl="3" rtl="0"/>
            <a:r>
              <a:rPr lang="tr-TR" noProof="0" dirty="0" smtClean="0"/>
              <a:t>Dördüncü düzey</a:t>
            </a:r>
          </a:p>
          <a:p>
            <a:pPr lvl="4" rtl="0"/>
            <a:r>
              <a:rPr lang="tr-TR" noProof="0" dirty="0" smtClean="0"/>
              <a:t>Beşinci düzey</a:t>
            </a:r>
            <a:endParaRPr lang="tr-TR" noProof="0" dirty="0"/>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tr-TR" noProof="0"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5EE2CF44-2B13-41B4-A334-1CDF534EEBBF}" type="slidenum">
              <a:rPr lang="tr-TR" smtClean="0"/>
              <a:pPr/>
              <a:t>‹#›</a:t>
            </a:fld>
            <a:endParaRPr lang="tr-TR" dirty="0"/>
          </a:p>
        </p:txBody>
      </p:sp>
    </p:spTree>
    <p:extLst>
      <p:ext uri="{BB962C8B-B14F-4D97-AF65-F5344CB8AC3E}">
        <p14:creationId xmlns:p14="http://schemas.microsoft.com/office/powerpoint/2010/main" val="445385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EE2CF44-2B13-41B4-A334-1CDF534EEBBF}" type="slidenum">
              <a:rPr lang="tr-TR" smtClean="0"/>
              <a:pPr/>
              <a:t>1</a:t>
            </a:fld>
            <a:endParaRPr lang="tr-TR" dirty="0"/>
          </a:p>
        </p:txBody>
      </p:sp>
    </p:spTree>
    <p:extLst>
      <p:ext uri="{BB962C8B-B14F-4D97-AF65-F5344CB8AC3E}">
        <p14:creationId xmlns:p14="http://schemas.microsoft.com/office/powerpoint/2010/main" val="8995644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Dikdörtgen 7"/>
          <p:cNvSpPr/>
          <p:nvPr userDrawn="1"/>
        </p:nvSpPr>
        <p:spPr bwMode="gray">
          <a:xfrm>
            <a:off x="0" y="2825016"/>
            <a:ext cx="12188952" cy="3180930"/>
          </a:xfrm>
          <a:prstGeom prst="rect">
            <a:avLst/>
          </a:prstGeom>
          <a:solidFill>
            <a:schemeClr val="bg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dirty="0"/>
          </a:p>
        </p:txBody>
      </p:sp>
      <p:sp>
        <p:nvSpPr>
          <p:cNvPr id="7" name="Dikdörtgen 6"/>
          <p:cNvSpPr/>
          <p:nvPr userDrawn="1"/>
        </p:nvSpPr>
        <p:spPr bwMode="black">
          <a:xfrm>
            <a:off x="0" y="3075709"/>
            <a:ext cx="12188952" cy="2639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dirty="0"/>
          </a:p>
        </p:txBody>
      </p:sp>
      <p:sp>
        <p:nvSpPr>
          <p:cNvPr id="2" name="Başlık 1"/>
          <p:cNvSpPr>
            <a:spLocks noGrp="1"/>
          </p:cNvSpPr>
          <p:nvPr>
            <p:ph type="ctrTitle"/>
          </p:nvPr>
        </p:nvSpPr>
        <p:spPr bwMode="white">
          <a:xfrm>
            <a:off x="1066800" y="3165763"/>
            <a:ext cx="10058400" cy="1711037"/>
          </a:xfrm>
        </p:spPr>
        <p:txBody>
          <a:bodyPr rtlCol="0" anchor="b">
            <a:normAutofit/>
          </a:bodyPr>
          <a:lstStyle>
            <a:lvl1pPr algn="l" rtl="0">
              <a:lnSpc>
                <a:spcPct val="80000"/>
              </a:lnSpc>
              <a:defRPr sz="5400">
                <a:solidFill>
                  <a:schemeClr val="tx1"/>
                </a:solidFill>
              </a:defRPr>
            </a:lvl1pPr>
          </a:lstStyle>
          <a:p>
            <a:pPr rtl="0"/>
            <a:r>
              <a:rPr lang="tr-TR" noProof="0" smtClean="0"/>
              <a:t>Asıl başlık stili için tıklatın</a:t>
            </a:r>
            <a:endParaRPr lang="tr-TR" noProof="0" dirty="0"/>
          </a:p>
        </p:txBody>
      </p:sp>
      <p:sp>
        <p:nvSpPr>
          <p:cNvPr id="3" name="Alt Başlık 2"/>
          <p:cNvSpPr>
            <a:spLocks noGrp="1"/>
          </p:cNvSpPr>
          <p:nvPr>
            <p:ph type="subTitle" idx="1"/>
          </p:nvPr>
        </p:nvSpPr>
        <p:spPr bwMode="white">
          <a:xfrm>
            <a:off x="1066800" y="4953000"/>
            <a:ext cx="10058400" cy="685800"/>
          </a:xfrm>
        </p:spPr>
        <p:txBody>
          <a:bodyPr rtlCol="0">
            <a:normAutofit/>
          </a:bodyPr>
          <a:lstStyle>
            <a:lvl1pPr marL="0" indent="0" algn="l" rtl="0">
              <a:spcBef>
                <a:spcPts val="0"/>
              </a:spcBef>
              <a:buNone/>
              <a:defRPr sz="2000">
                <a:solidFill>
                  <a:schemeClr val="accent1"/>
                </a:solidFill>
                <a:latin typeface="+mj-lt"/>
              </a:defRPr>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tr-TR" noProof="0" smtClean="0"/>
              <a:t>Asıl alt başlık stilini düzenlemek için tıklayın</a:t>
            </a:r>
            <a:endParaRPr lang="tr-TR" noProof="0"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rtl="0">
              <a:defRPr/>
            </a:lvl1pPr>
          </a:lstStyle>
          <a:p>
            <a:pPr rtl="0"/>
            <a:r>
              <a:rPr lang="tr-TR" noProof="0" smtClean="0"/>
              <a:t>Asıl başlık stili için tıklatın</a:t>
            </a:r>
            <a:endParaRPr lang="tr-TR" noProof="0" dirty="0"/>
          </a:p>
        </p:txBody>
      </p:sp>
      <p:sp>
        <p:nvSpPr>
          <p:cNvPr id="3" name="İçerik Yer Tutucusu 2"/>
          <p:cNvSpPr>
            <a:spLocks noGrp="1"/>
          </p:cNvSpPr>
          <p:nvPr>
            <p:ph idx="1"/>
          </p:nvPr>
        </p:nvSpPr>
        <p:spPr/>
        <p:txBody>
          <a:bodyPr rtlCol="0"/>
          <a:lstStyle>
            <a:lvl5pPr algn="l" rtl="0">
              <a:defRPr/>
            </a:lvl5pPr>
          </a:lstStyle>
          <a:p>
            <a:pPr lvl="0" rtl="0"/>
            <a:r>
              <a:rPr lang="tr-TR" noProof="0" smtClean="0"/>
              <a:t>Asıl metin stillerini düzenle</a:t>
            </a:r>
          </a:p>
          <a:p>
            <a:pPr lvl="1" rtl="0"/>
            <a:r>
              <a:rPr lang="tr-TR" noProof="0" smtClean="0"/>
              <a:t>İkinci düzey</a:t>
            </a:r>
          </a:p>
          <a:p>
            <a:pPr lvl="2" rtl="0"/>
            <a:r>
              <a:rPr lang="tr-TR" noProof="0" smtClean="0"/>
              <a:t>Üçüncü düzey</a:t>
            </a:r>
          </a:p>
          <a:p>
            <a:pPr lvl="3" rtl="0"/>
            <a:r>
              <a:rPr lang="tr-TR" noProof="0" smtClean="0"/>
              <a:t>Dördüncü düzey</a:t>
            </a:r>
          </a:p>
          <a:p>
            <a:pPr lvl="4" rtl="0"/>
            <a:r>
              <a:rPr lang="tr-TR" noProof="0" smtClean="0"/>
              <a:t>Beşinci düzey</a:t>
            </a:r>
            <a:endParaRPr lang="tr-TR" noProof="0" dirty="0"/>
          </a:p>
        </p:txBody>
      </p:sp>
      <p:sp>
        <p:nvSpPr>
          <p:cNvPr id="4" name="Tarih Yer Tutucusu 3"/>
          <p:cNvSpPr>
            <a:spLocks noGrp="1"/>
          </p:cNvSpPr>
          <p:nvPr>
            <p:ph type="dt" sz="half" idx="10"/>
          </p:nvPr>
        </p:nvSpPr>
        <p:spPr/>
        <p:txBody>
          <a:bodyPr rtlCol="0"/>
          <a:lstStyle>
            <a:lvl1pPr>
              <a:defRPr/>
            </a:lvl1pPr>
          </a:lstStyle>
          <a:p>
            <a:fld id="{B68A11BC-CE70-4266-A0AC-BE63AD106DD9}" type="datetime1">
              <a:rPr lang="tr-TR" smtClean="0"/>
              <a:pPr/>
              <a:t>24.1.2019</a:t>
            </a:fld>
            <a:endParaRPr lang="tr-TR" dirty="0"/>
          </a:p>
        </p:txBody>
      </p:sp>
      <p:sp>
        <p:nvSpPr>
          <p:cNvPr id="5" name="Alt Bilgi Yer Tutucusu 4"/>
          <p:cNvSpPr>
            <a:spLocks noGrp="1"/>
          </p:cNvSpPr>
          <p:nvPr>
            <p:ph type="ftr" sz="quarter" idx="11"/>
          </p:nvPr>
        </p:nvSpPr>
        <p:spPr/>
        <p:txBody>
          <a:bodyPr rtlCol="0"/>
          <a:lstStyle/>
          <a:p>
            <a:pPr rtl="0"/>
            <a:endParaRPr lang="tr-TR" noProof="0" dirty="0"/>
          </a:p>
        </p:txBody>
      </p:sp>
      <p:sp>
        <p:nvSpPr>
          <p:cNvPr id="6" name="Slayt Numarası Yer Tutucusu 5"/>
          <p:cNvSpPr>
            <a:spLocks noGrp="1"/>
          </p:cNvSpPr>
          <p:nvPr>
            <p:ph type="sldNum" sz="quarter" idx="12"/>
          </p:nvPr>
        </p:nvSpPr>
        <p:spPr/>
        <p:txBody>
          <a:bodyPr rtlCol="0"/>
          <a:lstStyle/>
          <a:p>
            <a:pPr rtl="0"/>
            <a:fld id="{E31375A4-56A4-47D6-9801-1991572033F7}" type="slidenum">
              <a:rPr lang="tr-TR" noProof="0" smtClean="0"/>
              <a:t>‹#›</a:t>
            </a:fld>
            <a:endParaRPr lang="tr-TR" noProof="0"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1524000" y="1828800"/>
            <a:ext cx="9144000" cy="2743200"/>
          </a:xfrm>
        </p:spPr>
        <p:txBody>
          <a:bodyPr rtlCol="0" anchor="b">
            <a:normAutofit/>
          </a:bodyPr>
          <a:lstStyle>
            <a:lvl1pPr algn="l" rtl="0">
              <a:defRPr sz="5400">
                <a:solidFill>
                  <a:schemeClr val="tx1"/>
                </a:solidFill>
              </a:defRPr>
            </a:lvl1pPr>
          </a:lstStyle>
          <a:p>
            <a:pPr rtl="0"/>
            <a:r>
              <a:rPr lang="tr-TR" noProof="0" smtClean="0"/>
              <a:t>Asıl başlık stili için tıklatın</a:t>
            </a:r>
            <a:endParaRPr lang="tr-TR" noProof="0" dirty="0"/>
          </a:p>
        </p:txBody>
      </p:sp>
      <p:sp>
        <p:nvSpPr>
          <p:cNvPr id="3" name="Metin Yer Tutucusu 2"/>
          <p:cNvSpPr>
            <a:spLocks noGrp="1"/>
          </p:cNvSpPr>
          <p:nvPr>
            <p:ph type="body" idx="1"/>
          </p:nvPr>
        </p:nvSpPr>
        <p:spPr>
          <a:xfrm>
            <a:off x="1524000" y="4589463"/>
            <a:ext cx="9144000" cy="1506537"/>
          </a:xfrm>
        </p:spPr>
        <p:txBody>
          <a:bodyPr rtlCol="0">
            <a:normAutofit/>
          </a:bodyPr>
          <a:lstStyle>
            <a:lvl1pPr marL="0" indent="0" algn="l" rtl="0">
              <a:spcBef>
                <a:spcPts val="0"/>
              </a:spcBef>
              <a:buNone/>
              <a:defRPr sz="2000">
                <a:solidFill>
                  <a:schemeClr val="accent1"/>
                </a:solidFill>
                <a:latin typeface="+mj-lt"/>
              </a:defRPr>
            </a:lvl1pPr>
            <a:lvl2pPr marL="457200" indent="0" algn="l" rtl="0">
              <a:buNone/>
              <a:defRPr sz="2000"/>
            </a:lvl2pPr>
            <a:lvl3pPr marL="914400" indent="0" algn="l" rtl="0">
              <a:buNone/>
              <a:defRPr sz="1800"/>
            </a:lvl3pPr>
            <a:lvl4pPr marL="1371600" indent="0" algn="l" rtl="0">
              <a:buNone/>
              <a:defRPr sz="1600"/>
            </a:lvl4pPr>
            <a:lvl5pPr marL="1828800" indent="0" algn="l" rtl="0">
              <a:buNone/>
              <a:defRPr sz="1600"/>
            </a:lvl5pPr>
            <a:lvl6pPr marL="2286000" indent="0" algn="l" rtl="0">
              <a:buNone/>
              <a:defRPr sz="1600"/>
            </a:lvl6pPr>
            <a:lvl7pPr marL="2743200" indent="0" algn="l" rtl="0">
              <a:buNone/>
              <a:defRPr sz="1600"/>
            </a:lvl7pPr>
            <a:lvl8pPr marL="3200400" indent="0" algn="l" rtl="0">
              <a:buNone/>
              <a:defRPr sz="1600"/>
            </a:lvl8pPr>
            <a:lvl9pPr marL="3657600" indent="0" algn="l" rtl="0">
              <a:buNone/>
              <a:defRPr sz="1600"/>
            </a:lvl9pPr>
          </a:lstStyle>
          <a:p>
            <a:pPr lvl="0" rtl="0"/>
            <a:r>
              <a:rPr lang="tr-TR" noProof="0" smtClean="0"/>
              <a:t>Asıl metin stillerini düzenle</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rtl="0">
              <a:defRPr/>
            </a:lvl1pPr>
          </a:lstStyle>
          <a:p>
            <a:pPr rtl="0"/>
            <a:r>
              <a:rPr lang="tr-TR" noProof="0" smtClean="0"/>
              <a:t>Asıl başlık stili için tıklatın</a:t>
            </a:r>
            <a:endParaRPr lang="tr-TR" noProof="0" dirty="0"/>
          </a:p>
        </p:txBody>
      </p:sp>
      <p:sp>
        <p:nvSpPr>
          <p:cNvPr id="3" name="İçerik Yer Tutucusu 2"/>
          <p:cNvSpPr>
            <a:spLocks noGrp="1"/>
          </p:cNvSpPr>
          <p:nvPr>
            <p:ph sz="half" idx="1"/>
          </p:nvPr>
        </p:nvSpPr>
        <p:spPr>
          <a:xfrm>
            <a:off x="1524000" y="1825625"/>
            <a:ext cx="4419600" cy="4270375"/>
          </a:xfrm>
        </p:spPr>
        <p:txBody>
          <a:bodyPr rtlCol="0">
            <a:normAutofit/>
          </a:bodyPr>
          <a:lstStyle>
            <a:lvl1pPr algn="l" rtl="0">
              <a:defRPr sz="18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noProof="0" smtClean="0"/>
              <a:t>Asıl metin stillerini düzenle</a:t>
            </a:r>
          </a:p>
          <a:p>
            <a:pPr lvl="1" rtl="0"/>
            <a:r>
              <a:rPr lang="tr-TR" noProof="0" smtClean="0"/>
              <a:t>İkinci düzey</a:t>
            </a:r>
          </a:p>
          <a:p>
            <a:pPr lvl="2" rtl="0"/>
            <a:r>
              <a:rPr lang="tr-TR" noProof="0" smtClean="0"/>
              <a:t>Üçüncü düzey</a:t>
            </a:r>
          </a:p>
          <a:p>
            <a:pPr lvl="3" rtl="0"/>
            <a:r>
              <a:rPr lang="tr-TR" noProof="0" smtClean="0"/>
              <a:t>Dördüncü düzey</a:t>
            </a:r>
          </a:p>
          <a:p>
            <a:pPr lvl="4" rtl="0"/>
            <a:r>
              <a:rPr lang="tr-TR" noProof="0" smtClean="0"/>
              <a:t>Beşinci düzey</a:t>
            </a:r>
            <a:endParaRPr lang="tr-TR" noProof="0" dirty="0"/>
          </a:p>
        </p:txBody>
      </p:sp>
      <p:sp>
        <p:nvSpPr>
          <p:cNvPr id="4" name="İçerik Yer Tutucusu 3"/>
          <p:cNvSpPr>
            <a:spLocks noGrp="1"/>
          </p:cNvSpPr>
          <p:nvPr>
            <p:ph sz="half" idx="2"/>
          </p:nvPr>
        </p:nvSpPr>
        <p:spPr>
          <a:xfrm>
            <a:off x="6324600" y="1825625"/>
            <a:ext cx="4343400" cy="4270375"/>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noProof="0" smtClean="0"/>
              <a:t>Asıl metin stillerini düzenle</a:t>
            </a:r>
          </a:p>
          <a:p>
            <a:pPr lvl="1" rtl="0"/>
            <a:r>
              <a:rPr lang="tr-TR" noProof="0" smtClean="0"/>
              <a:t>İkinci düzey</a:t>
            </a:r>
          </a:p>
          <a:p>
            <a:pPr lvl="2" rtl="0"/>
            <a:r>
              <a:rPr lang="tr-TR" noProof="0" smtClean="0"/>
              <a:t>Üçüncü düzey</a:t>
            </a:r>
          </a:p>
          <a:p>
            <a:pPr lvl="3" rtl="0"/>
            <a:r>
              <a:rPr lang="tr-TR" noProof="0" smtClean="0"/>
              <a:t>Dördüncü düzey</a:t>
            </a:r>
          </a:p>
          <a:p>
            <a:pPr lvl="4" rtl="0"/>
            <a:r>
              <a:rPr lang="tr-TR" noProof="0" smtClean="0"/>
              <a:t>Beşinci düzey</a:t>
            </a:r>
            <a:endParaRPr lang="tr-TR" noProof="0" dirty="0"/>
          </a:p>
        </p:txBody>
      </p:sp>
      <p:sp>
        <p:nvSpPr>
          <p:cNvPr id="5" name="Tarih Yer Tutucusu 4"/>
          <p:cNvSpPr>
            <a:spLocks noGrp="1"/>
          </p:cNvSpPr>
          <p:nvPr>
            <p:ph type="dt" sz="half" idx="10"/>
          </p:nvPr>
        </p:nvSpPr>
        <p:spPr/>
        <p:txBody>
          <a:bodyPr rtlCol="0"/>
          <a:lstStyle>
            <a:lvl1pPr>
              <a:defRPr/>
            </a:lvl1pPr>
          </a:lstStyle>
          <a:p>
            <a:fld id="{35D5D7D0-5BF3-4B56-80CD-0DC82B15DF16}" type="datetime1">
              <a:rPr lang="tr-TR" smtClean="0"/>
              <a:pPr/>
              <a:t>24.1.2019</a:t>
            </a:fld>
            <a:endParaRPr lang="tr-TR" dirty="0"/>
          </a:p>
        </p:txBody>
      </p:sp>
      <p:sp>
        <p:nvSpPr>
          <p:cNvPr id="6" name="Alt Bilgi Yer Tutucusu 5"/>
          <p:cNvSpPr>
            <a:spLocks noGrp="1"/>
          </p:cNvSpPr>
          <p:nvPr>
            <p:ph type="ftr" sz="quarter" idx="11"/>
          </p:nvPr>
        </p:nvSpPr>
        <p:spPr/>
        <p:txBody>
          <a:bodyPr rtlCol="0"/>
          <a:lstStyle/>
          <a:p>
            <a:pPr rtl="0"/>
            <a:endParaRPr lang="tr-TR" noProof="0" dirty="0"/>
          </a:p>
        </p:txBody>
      </p:sp>
      <p:sp>
        <p:nvSpPr>
          <p:cNvPr id="7" name="Slayt Numarası Yer Tutucusu 6"/>
          <p:cNvSpPr>
            <a:spLocks noGrp="1"/>
          </p:cNvSpPr>
          <p:nvPr>
            <p:ph type="sldNum" sz="quarter" idx="12"/>
          </p:nvPr>
        </p:nvSpPr>
        <p:spPr/>
        <p:txBody>
          <a:bodyPr rtlCol="0"/>
          <a:lstStyle/>
          <a:p>
            <a:pPr rtl="0"/>
            <a:fld id="{E31375A4-56A4-47D6-9801-1991572033F7}" type="slidenum">
              <a:rPr lang="tr-TR" noProof="0" smtClean="0"/>
              <a:t>‹#›</a:t>
            </a:fld>
            <a:endParaRPr lang="tr-TR" noProof="0"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rtl="0">
              <a:defRPr/>
            </a:lvl1pPr>
          </a:lstStyle>
          <a:p>
            <a:pPr rtl="0"/>
            <a:r>
              <a:rPr lang="tr-TR" noProof="0" smtClean="0"/>
              <a:t>Asıl başlık stili için tıklatın</a:t>
            </a:r>
            <a:endParaRPr lang="tr-TR" noProof="0" dirty="0"/>
          </a:p>
        </p:txBody>
      </p:sp>
      <p:sp>
        <p:nvSpPr>
          <p:cNvPr id="3" name="Metin Yer Tutucusu 2"/>
          <p:cNvSpPr>
            <a:spLocks noGrp="1"/>
          </p:cNvSpPr>
          <p:nvPr>
            <p:ph type="body" idx="1"/>
          </p:nvPr>
        </p:nvSpPr>
        <p:spPr>
          <a:xfrm>
            <a:off x="1527048" y="1828800"/>
            <a:ext cx="4343400" cy="685800"/>
          </a:xfrm>
        </p:spPr>
        <p:txBody>
          <a:bodyPr rtlCol="0" anchor="ctr">
            <a:normAutofit/>
          </a:bodyPr>
          <a:lstStyle>
            <a:lvl1pPr marL="0" indent="0" algn="l" rtl="0">
              <a:spcBef>
                <a:spcPts val="0"/>
              </a:spcBef>
              <a:buNone/>
              <a:defRPr sz="2100" b="0">
                <a:solidFill>
                  <a:schemeClr val="tx1"/>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noProof="0" smtClean="0"/>
              <a:t>Asıl metin stillerini düzenle</a:t>
            </a:r>
          </a:p>
        </p:txBody>
      </p:sp>
      <p:sp>
        <p:nvSpPr>
          <p:cNvPr id="4" name="İçerik Yer Tutucusu 3"/>
          <p:cNvSpPr>
            <a:spLocks noGrp="1"/>
          </p:cNvSpPr>
          <p:nvPr>
            <p:ph sz="half" idx="2"/>
          </p:nvPr>
        </p:nvSpPr>
        <p:spPr>
          <a:xfrm>
            <a:off x="1527048" y="2514600"/>
            <a:ext cx="4343400" cy="3581401"/>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noProof="0" smtClean="0"/>
              <a:t>Asıl metin stillerini düzenle</a:t>
            </a:r>
          </a:p>
          <a:p>
            <a:pPr lvl="1" rtl="0"/>
            <a:r>
              <a:rPr lang="tr-TR" noProof="0" smtClean="0"/>
              <a:t>İkinci düzey</a:t>
            </a:r>
          </a:p>
          <a:p>
            <a:pPr lvl="2" rtl="0"/>
            <a:r>
              <a:rPr lang="tr-TR" noProof="0" smtClean="0"/>
              <a:t>Üçüncü düzey</a:t>
            </a:r>
          </a:p>
          <a:p>
            <a:pPr lvl="3" rtl="0"/>
            <a:r>
              <a:rPr lang="tr-TR" noProof="0" smtClean="0"/>
              <a:t>Dördüncü düzey</a:t>
            </a:r>
          </a:p>
          <a:p>
            <a:pPr lvl="4" rtl="0"/>
            <a:r>
              <a:rPr lang="tr-TR" noProof="0" smtClean="0"/>
              <a:t>Beşinci düzey</a:t>
            </a:r>
            <a:endParaRPr lang="tr-TR" noProof="0" dirty="0"/>
          </a:p>
        </p:txBody>
      </p:sp>
      <p:sp>
        <p:nvSpPr>
          <p:cNvPr id="5" name="Metin Yer Tutucusu 4"/>
          <p:cNvSpPr>
            <a:spLocks noGrp="1"/>
          </p:cNvSpPr>
          <p:nvPr>
            <p:ph type="body" sz="quarter" idx="3"/>
          </p:nvPr>
        </p:nvSpPr>
        <p:spPr>
          <a:xfrm>
            <a:off x="6327648" y="1828800"/>
            <a:ext cx="4343400" cy="685800"/>
          </a:xfrm>
        </p:spPr>
        <p:txBody>
          <a:bodyPr rtlCol="0" anchor="ctr">
            <a:normAutofit/>
          </a:bodyPr>
          <a:lstStyle>
            <a:lvl1pPr marL="0" indent="0" algn="l" rtl="0">
              <a:spcBef>
                <a:spcPts val="0"/>
              </a:spcBef>
              <a:buNone/>
              <a:defRPr sz="2100" b="0">
                <a:solidFill>
                  <a:schemeClr val="tx1"/>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noProof="0" smtClean="0"/>
              <a:t>Asıl metin stillerini düzenle</a:t>
            </a:r>
          </a:p>
        </p:txBody>
      </p:sp>
      <p:sp>
        <p:nvSpPr>
          <p:cNvPr id="6" name="İçerik Yer Tutucusu 5"/>
          <p:cNvSpPr>
            <a:spLocks noGrp="1"/>
          </p:cNvSpPr>
          <p:nvPr>
            <p:ph sz="quarter" idx="4"/>
          </p:nvPr>
        </p:nvSpPr>
        <p:spPr>
          <a:xfrm>
            <a:off x="6327648" y="2514600"/>
            <a:ext cx="4343400" cy="3581401"/>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noProof="0" smtClean="0"/>
              <a:t>Asıl metin stillerini düzenle</a:t>
            </a:r>
          </a:p>
          <a:p>
            <a:pPr lvl="1" rtl="0"/>
            <a:r>
              <a:rPr lang="tr-TR" noProof="0" smtClean="0"/>
              <a:t>İkinci düzey</a:t>
            </a:r>
          </a:p>
          <a:p>
            <a:pPr lvl="2" rtl="0"/>
            <a:r>
              <a:rPr lang="tr-TR" noProof="0" smtClean="0"/>
              <a:t>Üçüncü düzey</a:t>
            </a:r>
          </a:p>
          <a:p>
            <a:pPr lvl="3" rtl="0"/>
            <a:r>
              <a:rPr lang="tr-TR" noProof="0" smtClean="0"/>
              <a:t>Dördüncü düzey</a:t>
            </a:r>
          </a:p>
          <a:p>
            <a:pPr lvl="4" rtl="0"/>
            <a:r>
              <a:rPr lang="tr-TR" noProof="0" smtClean="0"/>
              <a:t>Beşinci düzey</a:t>
            </a:r>
            <a:endParaRPr lang="tr-TR" noProof="0" dirty="0"/>
          </a:p>
        </p:txBody>
      </p:sp>
      <p:sp>
        <p:nvSpPr>
          <p:cNvPr id="7" name="Tarih Yer Tutucusu 6"/>
          <p:cNvSpPr>
            <a:spLocks noGrp="1"/>
          </p:cNvSpPr>
          <p:nvPr>
            <p:ph type="dt" sz="half" idx="10"/>
          </p:nvPr>
        </p:nvSpPr>
        <p:spPr/>
        <p:txBody>
          <a:bodyPr rtlCol="0"/>
          <a:lstStyle>
            <a:lvl1pPr>
              <a:defRPr/>
            </a:lvl1pPr>
          </a:lstStyle>
          <a:p>
            <a:fld id="{C0B18735-9317-4E74-B00E-F1F7CF2A804C}" type="datetime1">
              <a:rPr lang="tr-TR" smtClean="0"/>
              <a:pPr/>
              <a:t>24.1.2019</a:t>
            </a:fld>
            <a:endParaRPr lang="tr-TR" dirty="0"/>
          </a:p>
        </p:txBody>
      </p:sp>
      <p:sp>
        <p:nvSpPr>
          <p:cNvPr id="8" name="Alt Bilgi Yer Tutucusu 7"/>
          <p:cNvSpPr>
            <a:spLocks noGrp="1"/>
          </p:cNvSpPr>
          <p:nvPr>
            <p:ph type="ftr" sz="quarter" idx="11"/>
          </p:nvPr>
        </p:nvSpPr>
        <p:spPr/>
        <p:txBody>
          <a:bodyPr rtlCol="0"/>
          <a:lstStyle/>
          <a:p>
            <a:pPr rtl="0"/>
            <a:endParaRPr lang="tr-TR" noProof="0" dirty="0"/>
          </a:p>
        </p:txBody>
      </p:sp>
      <p:sp>
        <p:nvSpPr>
          <p:cNvPr id="9" name="Slayt Numarası Yer Tutucusu 8"/>
          <p:cNvSpPr>
            <a:spLocks noGrp="1"/>
          </p:cNvSpPr>
          <p:nvPr>
            <p:ph type="sldNum" sz="quarter" idx="12"/>
          </p:nvPr>
        </p:nvSpPr>
        <p:spPr/>
        <p:txBody>
          <a:bodyPr rtlCol="0"/>
          <a:lstStyle/>
          <a:p>
            <a:pPr rtl="0"/>
            <a:fld id="{E31375A4-56A4-47D6-9801-1991572033F7}" type="slidenum">
              <a:rPr lang="tr-TR" noProof="0" smtClean="0"/>
              <a:t>‹#›</a:t>
            </a:fld>
            <a:endParaRPr lang="tr-TR" noProof="0"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rtl="0">
              <a:defRPr/>
            </a:lvl1pPr>
          </a:lstStyle>
          <a:p>
            <a:pPr rtl="0"/>
            <a:r>
              <a:rPr lang="tr-TR" noProof="0" smtClean="0"/>
              <a:t>Asıl başlık stili için tıklatın</a:t>
            </a:r>
            <a:endParaRPr lang="tr-TR" noProof="0" dirty="0"/>
          </a:p>
        </p:txBody>
      </p:sp>
      <p:sp>
        <p:nvSpPr>
          <p:cNvPr id="3" name="Tarih Yer Tutucusu 2"/>
          <p:cNvSpPr>
            <a:spLocks noGrp="1"/>
          </p:cNvSpPr>
          <p:nvPr>
            <p:ph type="dt" sz="half" idx="10"/>
          </p:nvPr>
        </p:nvSpPr>
        <p:spPr/>
        <p:txBody>
          <a:bodyPr rtlCol="0"/>
          <a:lstStyle>
            <a:lvl1pPr>
              <a:defRPr/>
            </a:lvl1pPr>
          </a:lstStyle>
          <a:p>
            <a:fld id="{D7945D80-8630-4F38-9310-D02634682158}" type="datetime1">
              <a:rPr lang="tr-TR" smtClean="0"/>
              <a:pPr/>
              <a:t>24.1.2019</a:t>
            </a:fld>
            <a:endParaRPr lang="tr-TR" dirty="0"/>
          </a:p>
        </p:txBody>
      </p:sp>
      <p:sp>
        <p:nvSpPr>
          <p:cNvPr id="4" name="Alt Bilgi Yer Tutucusu 3"/>
          <p:cNvSpPr>
            <a:spLocks noGrp="1"/>
          </p:cNvSpPr>
          <p:nvPr>
            <p:ph type="ftr" sz="quarter" idx="11"/>
          </p:nvPr>
        </p:nvSpPr>
        <p:spPr/>
        <p:txBody>
          <a:bodyPr rtlCol="0"/>
          <a:lstStyle/>
          <a:p>
            <a:pPr rtl="0"/>
            <a:endParaRPr lang="tr-TR" noProof="0" dirty="0"/>
          </a:p>
        </p:txBody>
      </p:sp>
      <p:sp>
        <p:nvSpPr>
          <p:cNvPr id="5" name="Slayt Numarası Yer Tutucusu 4"/>
          <p:cNvSpPr>
            <a:spLocks noGrp="1"/>
          </p:cNvSpPr>
          <p:nvPr>
            <p:ph type="sldNum" sz="quarter" idx="12"/>
          </p:nvPr>
        </p:nvSpPr>
        <p:spPr/>
        <p:txBody>
          <a:bodyPr rtlCol="0"/>
          <a:lstStyle/>
          <a:p>
            <a:pPr rtl="0"/>
            <a:fld id="{E31375A4-56A4-47D6-9801-1991572033F7}" type="slidenum">
              <a:rPr lang="tr-TR" noProof="0" smtClean="0"/>
              <a:t>‹#›</a:t>
            </a:fld>
            <a:endParaRPr lang="tr-TR" noProof="0"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Tarih Yer Tutucusu 1"/>
          <p:cNvSpPr>
            <a:spLocks noGrp="1"/>
          </p:cNvSpPr>
          <p:nvPr>
            <p:ph type="dt" sz="half" idx="10"/>
          </p:nvPr>
        </p:nvSpPr>
        <p:spPr/>
        <p:txBody>
          <a:bodyPr rtlCol="0"/>
          <a:lstStyle>
            <a:lvl1pPr>
              <a:defRPr/>
            </a:lvl1pPr>
          </a:lstStyle>
          <a:p>
            <a:fld id="{22B1E71C-E396-4832-BE37-6DC1F192E362}" type="datetime1">
              <a:rPr lang="tr-TR" smtClean="0"/>
              <a:pPr/>
              <a:t>24.1.2019</a:t>
            </a:fld>
            <a:endParaRPr lang="en-US" dirty="0"/>
          </a:p>
        </p:txBody>
      </p:sp>
      <p:sp>
        <p:nvSpPr>
          <p:cNvPr id="3" name="Alt Bilgi Yer Tutucusu 2"/>
          <p:cNvSpPr>
            <a:spLocks noGrp="1"/>
          </p:cNvSpPr>
          <p:nvPr>
            <p:ph type="ftr" sz="quarter" idx="11"/>
          </p:nvPr>
        </p:nvSpPr>
        <p:spPr/>
        <p:txBody>
          <a:bodyPr rtlCol="0"/>
          <a:lstStyle/>
          <a:p>
            <a:pPr rtl="0"/>
            <a:endParaRPr lang="en-US"/>
          </a:p>
        </p:txBody>
      </p:sp>
      <p:sp>
        <p:nvSpPr>
          <p:cNvPr id="4" name="Slayt Numarası Yer Tutucusu 3"/>
          <p:cNvSpPr>
            <a:spLocks noGrp="1"/>
          </p:cNvSpPr>
          <p:nvPr>
            <p:ph type="sldNum" sz="quarter" idx="12"/>
          </p:nvPr>
        </p:nvSpPr>
        <p:spPr/>
        <p:txBody>
          <a:bodyPr rtlCol="0"/>
          <a:lstStyle/>
          <a:p>
            <a:pPr rtl="0"/>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002587" y="1600200"/>
            <a:ext cx="3122613" cy="1828800"/>
          </a:xfrm>
        </p:spPr>
        <p:txBody>
          <a:bodyPr rtlCol="0" anchor="b">
            <a:normAutofit/>
          </a:bodyPr>
          <a:lstStyle>
            <a:lvl1pPr algn="l" rtl="0">
              <a:defRPr sz="3400"/>
            </a:lvl1pPr>
          </a:lstStyle>
          <a:p>
            <a:pPr rtl="0"/>
            <a:r>
              <a:rPr lang="tr-TR" noProof="0" smtClean="0"/>
              <a:t>Asıl başlık stili için tıklatın</a:t>
            </a:r>
            <a:endParaRPr lang="tr-TR" noProof="0" dirty="0"/>
          </a:p>
        </p:txBody>
      </p:sp>
      <p:sp>
        <p:nvSpPr>
          <p:cNvPr id="3" name="İçerik Yer Tutucusu 2"/>
          <p:cNvSpPr>
            <a:spLocks noGrp="1"/>
          </p:cNvSpPr>
          <p:nvPr>
            <p:ph idx="1"/>
          </p:nvPr>
        </p:nvSpPr>
        <p:spPr>
          <a:xfrm>
            <a:off x="760412" y="762000"/>
            <a:ext cx="6400800" cy="5334000"/>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tr-TR" noProof="0" smtClean="0"/>
              <a:t>Asıl metin stillerini düzenle</a:t>
            </a:r>
          </a:p>
          <a:p>
            <a:pPr lvl="1" rtl="0"/>
            <a:r>
              <a:rPr lang="tr-TR" noProof="0" smtClean="0"/>
              <a:t>İkinci düzey</a:t>
            </a:r>
          </a:p>
          <a:p>
            <a:pPr lvl="2" rtl="0"/>
            <a:r>
              <a:rPr lang="tr-TR" noProof="0" smtClean="0"/>
              <a:t>Üçüncü düzey</a:t>
            </a:r>
          </a:p>
          <a:p>
            <a:pPr lvl="3" rtl="0"/>
            <a:r>
              <a:rPr lang="tr-TR" noProof="0" smtClean="0"/>
              <a:t>Dördüncü düzey</a:t>
            </a:r>
          </a:p>
          <a:p>
            <a:pPr lvl="4" rtl="0"/>
            <a:r>
              <a:rPr lang="tr-TR" noProof="0" smtClean="0"/>
              <a:t>Beşinci düzey</a:t>
            </a:r>
            <a:endParaRPr lang="tr-TR" noProof="0" dirty="0"/>
          </a:p>
        </p:txBody>
      </p:sp>
      <p:sp>
        <p:nvSpPr>
          <p:cNvPr id="4" name="Metin Yer Tutucusu 3"/>
          <p:cNvSpPr>
            <a:spLocks noGrp="1"/>
          </p:cNvSpPr>
          <p:nvPr>
            <p:ph type="body" sz="half" idx="2"/>
          </p:nvPr>
        </p:nvSpPr>
        <p:spPr>
          <a:xfrm>
            <a:off x="8001039" y="3429000"/>
            <a:ext cx="3124161" cy="1828800"/>
          </a:xfrm>
        </p:spPr>
        <p:txBody>
          <a:bodyPr rtlCol="0"/>
          <a:lstStyle>
            <a:lvl1pPr marL="0" indent="0" algn="l" rtl="0">
              <a:spcBef>
                <a:spcPts val="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noProof="0" smtClean="0"/>
              <a:t>Asıl metin stillerini düzenle</a:t>
            </a:r>
          </a:p>
        </p:txBody>
      </p:sp>
      <p:sp>
        <p:nvSpPr>
          <p:cNvPr id="5" name="Tarih Yer Tutucusu 4"/>
          <p:cNvSpPr>
            <a:spLocks noGrp="1"/>
          </p:cNvSpPr>
          <p:nvPr>
            <p:ph type="dt" sz="half" idx="10"/>
          </p:nvPr>
        </p:nvSpPr>
        <p:spPr/>
        <p:txBody>
          <a:bodyPr rtlCol="0"/>
          <a:lstStyle>
            <a:lvl1pPr>
              <a:defRPr/>
            </a:lvl1pPr>
          </a:lstStyle>
          <a:p>
            <a:fld id="{7B5372AA-0E4A-4879-8A99-8B58B571AD84}" type="datetime1">
              <a:rPr lang="tr-TR" smtClean="0"/>
              <a:pPr/>
              <a:t>24.1.2019</a:t>
            </a:fld>
            <a:endParaRPr lang="tr-TR" dirty="0"/>
          </a:p>
        </p:txBody>
      </p:sp>
      <p:sp>
        <p:nvSpPr>
          <p:cNvPr id="6" name="Alt Bilgi Yer Tutucusu 5"/>
          <p:cNvSpPr>
            <a:spLocks noGrp="1"/>
          </p:cNvSpPr>
          <p:nvPr>
            <p:ph type="ftr" sz="quarter" idx="11"/>
          </p:nvPr>
        </p:nvSpPr>
        <p:spPr/>
        <p:txBody>
          <a:bodyPr rtlCol="0"/>
          <a:lstStyle/>
          <a:p>
            <a:pPr rtl="0"/>
            <a:endParaRPr lang="tr-TR" noProof="0" dirty="0"/>
          </a:p>
        </p:txBody>
      </p:sp>
      <p:sp>
        <p:nvSpPr>
          <p:cNvPr id="7" name="Slayt Numarası Yer Tutucusu 6"/>
          <p:cNvSpPr>
            <a:spLocks noGrp="1"/>
          </p:cNvSpPr>
          <p:nvPr>
            <p:ph type="sldNum" sz="quarter" idx="12"/>
          </p:nvPr>
        </p:nvSpPr>
        <p:spPr/>
        <p:txBody>
          <a:bodyPr rtlCol="0"/>
          <a:lstStyle/>
          <a:p>
            <a:pPr rtl="0"/>
            <a:fld id="{E31375A4-56A4-47D6-9801-1991572033F7}" type="slidenum">
              <a:rPr lang="tr-TR" noProof="0" smtClean="0"/>
              <a:t>‹#›</a:t>
            </a:fld>
            <a:endParaRPr lang="tr-TR" noProof="0"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8" name="Dikdörtgen 7"/>
          <p:cNvSpPr/>
          <p:nvPr userDrawn="1"/>
        </p:nvSpPr>
        <p:spPr bwMode="blackWhite">
          <a:xfrm>
            <a:off x="644091" y="640080"/>
            <a:ext cx="6675120" cy="5577840"/>
          </a:xfrm>
          <a:prstGeom prst="rect">
            <a:avLst/>
          </a:prstGeom>
          <a:solidFill>
            <a:srgbClr val="000000"/>
          </a:solidFill>
          <a:ln w="1016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600" noProof="0" dirty="0"/>
          </a:p>
        </p:txBody>
      </p:sp>
      <p:sp>
        <p:nvSpPr>
          <p:cNvPr id="2" name="Başlık 1"/>
          <p:cNvSpPr>
            <a:spLocks noGrp="1"/>
          </p:cNvSpPr>
          <p:nvPr>
            <p:ph type="title"/>
          </p:nvPr>
        </p:nvSpPr>
        <p:spPr>
          <a:xfrm>
            <a:off x="7997952" y="1600200"/>
            <a:ext cx="3127248" cy="1828800"/>
          </a:xfrm>
        </p:spPr>
        <p:txBody>
          <a:bodyPr rtlCol="0" anchor="b">
            <a:normAutofit/>
          </a:bodyPr>
          <a:lstStyle>
            <a:lvl1pPr algn="l" rtl="0">
              <a:defRPr sz="3400"/>
            </a:lvl1pPr>
          </a:lstStyle>
          <a:p>
            <a:pPr rtl="0"/>
            <a:r>
              <a:rPr lang="tr-TR" noProof="0" smtClean="0"/>
              <a:t>Asıl başlık stili için tıklatın</a:t>
            </a:r>
            <a:endParaRPr lang="tr-TR" noProof="0" dirty="0"/>
          </a:p>
        </p:txBody>
      </p:sp>
      <p:sp>
        <p:nvSpPr>
          <p:cNvPr id="3" name="Resim Yer Tutucusu 2"/>
          <p:cNvSpPr>
            <a:spLocks noGrp="1"/>
          </p:cNvSpPr>
          <p:nvPr>
            <p:ph type="pic" idx="1"/>
          </p:nvPr>
        </p:nvSpPr>
        <p:spPr>
          <a:xfrm>
            <a:off x="781251" y="777240"/>
            <a:ext cx="6400800" cy="5303520"/>
          </a:xfrm>
        </p:spPr>
        <p:txBody>
          <a:bodyPr tIns="457200" rtlCol="0">
            <a:normAutofit/>
          </a:bodyPr>
          <a:lstStyle>
            <a:lvl1pPr marL="0" indent="0" algn="ctr" rtl="0">
              <a:buNone/>
              <a:defRPr sz="20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tr-TR" noProof="0" smtClean="0"/>
              <a:t>Resim eklemek için simgeyi tıklatın</a:t>
            </a:r>
            <a:endParaRPr lang="tr-TR" noProof="0" dirty="0"/>
          </a:p>
        </p:txBody>
      </p:sp>
      <p:sp>
        <p:nvSpPr>
          <p:cNvPr id="4" name="Metin Yer Tutucusu 3"/>
          <p:cNvSpPr>
            <a:spLocks noGrp="1"/>
          </p:cNvSpPr>
          <p:nvPr>
            <p:ph type="body" sz="half" idx="2"/>
          </p:nvPr>
        </p:nvSpPr>
        <p:spPr>
          <a:xfrm>
            <a:off x="7997952" y="3429000"/>
            <a:ext cx="3127248" cy="1828800"/>
          </a:xfrm>
        </p:spPr>
        <p:txBody>
          <a:bodyPr rtlCol="0"/>
          <a:lstStyle>
            <a:lvl1pPr marL="0" indent="0" algn="l" rtl="0">
              <a:spcBef>
                <a:spcPts val="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noProof="0" smtClean="0"/>
              <a:t>Asıl metin stillerini düzenle</a:t>
            </a:r>
          </a:p>
        </p:txBody>
      </p:sp>
      <p:sp>
        <p:nvSpPr>
          <p:cNvPr id="5" name="Tarih Yer Tutucusu 4"/>
          <p:cNvSpPr>
            <a:spLocks noGrp="1"/>
          </p:cNvSpPr>
          <p:nvPr>
            <p:ph type="dt" sz="half" idx="10"/>
          </p:nvPr>
        </p:nvSpPr>
        <p:spPr/>
        <p:txBody>
          <a:bodyPr rtlCol="0"/>
          <a:lstStyle>
            <a:lvl1pPr>
              <a:defRPr/>
            </a:lvl1pPr>
          </a:lstStyle>
          <a:p>
            <a:fld id="{BC1C1540-5865-4606-B4AB-053344D0628B}" type="datetime1">
              <a:rPr lang="tr-TR" smtClean="0"/>
              <a:pPr/>
              <a:t>24.1.2019</a:t>
            </a:fld>
            <a:endParaRPr lang="tr-TR" dirty="0"/>
          </a:p>
        </p:txBody>
      </p:sp>
      <p:sp>
        <p:nvSpPr>
          <p:cNvPr id="6" name="Alt Bilgi Yer Tutucusu 5"/>
          <p:cNvSpPr>
            <a:spLocks noGrp="1"/>
          </p:cNvSpPr>
          <p:nvPr>
            <p:ph type="ftr" sz="quarter" idx="11"/>
          </p:nvPr>
        </p:nvSpPr>
        <p:spPr/>
        <p:txBody>
          <a:bodyPr rtlCol="0"/>
          <a:lstStyle/>
          <a:p>
            <a:pPr rtl="0"/>
            <a:endParaRPr lang="tr-TR" noProof="0" dirty="0"/>
          </a:p>
        </p:txBody>
      </p:sp>
      <p:sp>
        <p:nvSpPr>
          <p:cNvPr id="7" name="Slayt Numarası Yer Tutucusu 6"/>
          <p:cNvSpPr>
            <a:spLocks noGrp="1"/>
          </p:cNvSpPr>
          <p:nvPr>
            <p:ph type="sldNum" sz="quarter" idx="12"/>
          </p:nvPr>
        </p:nvSpPr>
        <p:spPr/>
        <p:txBody>
          <a:bodyPr rtlCol="0"/>
          <a:lstStyle/>
          <a:p>
            <a:pPr rtl="0"/>
            <a:fld id="{E31375A4-56A4-47D6-9801-1991572033F7}" type="slidenum">
              <a:rPr lang="tr-TR" noProof="0" smtClean="0"/>
              <a:t>‹#›</a:t>
            </a:fld>
            <a:endParaRPr lang="tr-TR" noProof="0" dirty="0"/>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rtl="0">
              <a:defRPr/>
            </a:lvl1pPr>
          </a:lstStyle>
          <a:p>
            <a:pPr rtl="0"/>
            <a:r>
              <a:rPr lang="tr-TR" noProof="0" smtClean="0"/>
              <a:t>Asıl başlık stili için tıklatın</a:t>
            </a:r>
            <a:endParaRPr lang="tr-TR" noProof="0" dirty="0"/>
          </a:p>
        </p:txBody>
      </p:sp>
      <p:sp>
        <p:nvSpPr>
          <p:cNvPr id="3" name="Dikey Metin Yer Tutucusu 2"/>
          <p:cNvSpPr>
            <a:spLocks noGrp="1"/>
          </p:cNvSpPr>
          <p:nvPr>
            <p:ph type="body" orient="vert" idx="1"/>
          </p:nvPr>
        </p:nvSpPr>
        <p:spPr/>
        <p:txBody>
          <a:bodyPr vert="eaVert" rtlCol="0"/>
          <a:lstStyle/>
          <a:p>
            <a:pPr lvl="0" rtl="0"/>
            <a:r>
              <a:rPr lang="tr-TR" noProof="0" smtClean="0"/>
              <a:t>Asıl metin stillerini düzenle</a:t>
            </a:r>
          </a:p>
          <a:p>
            <a:pPr lvl="1" rtl="0"/>
            <a:r>
              <a:rPr lang="tr-TR" noProof="0" smtClean="0"/>
              <a:t>İkinci düzey</a:t>
            </a:r>
          </a:p>
          <a:p>
            <a:pPr lvl="2" rtl="0"/>
            <a:r>
              <a:rPr lang="tr-TR" noProof="0" smtClean="0"/>
              <a:t>Üçüncü düzey</a:t>
            </a:r>
          </a:p>
          <a:p>
            <a:pPr lvl="3" rtl="0"/>
            <a:r>
              <a:rPr lang="tr-TR" noProof="0" smtClean="0"/>
              <a:t>Dördüncü düzey</a:t>
            </a:r>
          </a:p>
          <a:p>
            <a:pPr lvl="4" rtl="0"/>
            <a:r>
              <a:rPr lang="tr-TR" noProof="0" smtClean="0"/>
              <a:t>Beşinci düzey</a:t>
            </a:r>
            <a:endParaRPr lang="tr-TR" noProof="0" dirty="0"/>
          </a:p>
        </p:txBody>
      </p:sp>
      <p:sp>
        <p:nvSpPr>
          <p:cNvPr id="4" name="Tarih Yer Tutucusu 3"/>
          <p:cNvSpPr>
            <a:spLocks noGrp="1"/>
          </p:cNvSpPr>
          <p:nvPr>
            <p:ph type="dt" sz="half" idx="10"/>
          </p:nvPr>
        </p:nvSpPr>
        <p:spPr/>
        <p:txBody>
          <a:bodyPr rtlCol="0"/>
          <a:lstStyle>
            <a:lvl1pPr>
              <a:defRPr/>
            </a:lvl1pPr>
          </a:lstStyle>
          <a:p>
            <a:fld id="{073C6A93-2001-4816-9A2D-A1398E7FFEE7}" type="datetime1">
              <a:rPr lang="tr-TR" smtClean="0"/>
              <a:pPr/>
              <a:t>24.1.2019</a:t>
            </a:fld>
            <a:endParaRPr lang="tr-TR" dirty="0"/>
          </a:p>
        </p:txBody>
      </p:sp>
      <p:sp>
        <p:nvSpPr>
          <p:cNvPr id="5" name="Alt Bilgi Yer Tutucusu 4"/>
          <p:cNvSpPr>
            <a:spLocks noGrp="1"/>
          </p:cNvSpPr>
          <p:nvPr>
            <p:ph type="ftr" sz="quarter" idx="11"/>
          </p:nvPr>
        </p:nvSpPr>
        <p:spPr/>
        <p:txBody>
          <a:bodyPr rtlCol="0"/>
          <a:lstStyle/>
          <a:p>
            <a:pPr rtl="0"/>
            <a:endParaRPr lang="tr-TR" noProof="0" dirty="0"/>
          </a:p>
        </p:txBody>
      </p:sp>
      <p:sp>
        <p:nvSpPr>
          <p:cNvPr id="6" name="Slayt Numarası Yer Tutucusu 5"/>
          <p:cNvSpPr>
            <a:spLocks noGrp="1"/>
          </p:cNvSpPr>
          <p:nvPr>
            <p:ph type="sldNum" sz="quarter" idx="12"/>
          </p:nvPr>
        </p:nvSpPr>
        <p:spPr/>
        <p:txBody>
          <a:bodyPr rtlCol="0"/>
          <a:lstStyle/>
          <a:p>
            <a:pPr rtl="0"/>
            <a:fld id="{E31375A4-56A4-47D6-9801-1991572033F7}" type="slidenum">
              <a:rPr lang="tr-TR" noProof="0" smtClean="0"/>
              <a:t>‹#›</a:t>
            </a:fld>
            <a:endParaRPr lang="tr-TR" noProof="0"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457199"/>
            <a:ext cx="1943100" cy="5638801"/>
          </a:xfrm>
        </p:spPr>
        <p:txBody>
          <a:bodyPr vert="eaVert" rtlCol="0"/>
          <a:lstStyle>
            <a:lvl1pPr rtl="0">
              <a:defRPr/>
            </a:lvl1pPr>
          </a:lstStyle>
          <a:p>
            <a:pPr rtl="0"/>
            <a:r>
              <a:rPr lang="tr-TR" noProof="0" smtClean="0"/>
              <a:t>Asıl başlık stili için tıklatın</a:t>
            </a:r>
            <a:endParaRPr lang="tr-TR" noProof="0" dirty="0"/>
          </a:p>
        </p:txBody>
      </p:sp>
      <p:sp>
        <p:nvSpPr>
          <p:cNvPr id="3" name="Dikey Metin Yer Tutucusu 2"/>
          <p:cNvSpPr>
            <a:spLocks noGrp="1"/>
          </p:cNvSpPr>
          <p:nvPr>
            <p:ph type="body" orient="vert" idx="1"/>
          </p:nvPr>
        </p:nvSpPr>
        <p:spPr>
          <a:xfrm>
            <a:off x="1524000" y="457199"/>
            <a:ext cx="7048500" cy="5638801"/>
          </a:xfrm>
        </p:spPr>
        <p:txBody>
          <a:bodyPr vert="eaVert" rtlCol="0"/>
          <a:lstStyle/>
          <a:p>
            <a:pPr lvl="0" rtl="0"/>
            <a:r>
              <a:rPr lang="tr-TR" noProof="0" smtClean="0"/>
              <a:t>Asıl metin stillerini düzenle</a:t>
            </a:r>
          </a:p>
          <a:p>
            <a:pPr lvl="1" rtl="0"/>
            <a:r>
              <a:rPr lang="tr-TR" noProof="0" smtClean="0"/>
              <a:t>İkinci düzey</a:t>
            </a:r>
          </a:p>
          <a:p>
            <a:pPr lvl="2" rtl="0"/>
            <a:r>
              <a:rPr lang="tr-TR" noProof="0" smtClean="0"/>
              <a:t>Üçüncü düzey</a:t>
            </a:r>
          </a:p>
          <a:p>
            <a:pPr lvl="3" rtl="0"/>
            <a:r>
              <a:rPr lang="tr-TR" noProof="0" smtClean="0"/>
              <a:t>Dördüncü düzey</a:t>
            </a:r>
          </a:p>
          <a:p>
            <a:pPr lvl="4" rtl="0"/>
            <a:r>
              <a:rPr lang="tr-TR" noProof="0" smtClean="0"/>
              <a:t>Beşinci düzey</a:t>
            </a:r>
            <a:endParaRPr lang="tr-TR" noProof="0" dirty="0"/>
          </a:p>
        </p:txBody>
      </p:sp>
      <p:sp>
        <p:nvSpPr>
          <p:cNvPr id="4" name="Tarih Yer Tutucusu 3"/>
          <p:cNvSpPr>
            <a:spLocks noGrp="1"/>
          </p:cNvSpPr>
          <p:nvPr>
            <p:ph type="dt" sz="half" idx="10"/>
          </p:nvPr>
        </p:nvSpPr>
        <p:spPr/>
        <p:txBody>
          <a:bodyPr rtlCol="0"/>
          <a:lstStyle>
            <a:lvl1pPr>
              <a:defRPr/>
            </a:lvl1pPr>
          </a:lstStyle>
          <a:p>
            <a:fld id="{83D1CDC2-2CD8-4CCC-AEB7-416C9D069135}" type="datetime1">
              <a:rPr lang="tr-TR" smtClean="0"/>
              <a:pPr/>
              <a:t>24.1.2019</a:t>
            </a:fld>
            <a:endParaRPr lang="tr-TR" dirty="0"/>
          </a:p>
        </p:txBody>
      </p:sp>
      <p:sp>
        <p:nvSpPr>
          <p:cNvPr id="5" name="Alt Bilgi Yer Tutucusu 4"/>
          <p:cNvSpPr>
            <a:spLocks noGrp="1"/>
          </p:cNvSpPr>
          <p:nvPr>
            <p:ph type="ftr" sz="quarter" idx="11"/>
          </p:nvPr>
        </p:nvSpPr>
        <p:spPr/>
        <p:txBody>
          <a:bodyPr rtlCol="0"/>
          <a:lstStyle/>
          <a:p>
            <a:pPr rtl="0"/>
            <a:endParaRPr lang="tr-TR" noProof="0" dirty="0"/>
          </a:p>
        </p:txBody>
      </p:sp>
      <p:sp>
        <p:nvSpPr>
          <p:cNvPr id="6" name="Slayt Numarası Yer Tutucusu 5"/>
          <p:cNvSpPr>
            <a:spLocks noGrp="1"/>
          </p:cNvSpPr>
          <p:nvPr>
            <p:ph type="sldNum" sz="quarter" idx="12"/>
          </p:nvPr>
        </p:nvSpPr>
        <p:spPr/>
        <p:txBody>
          <a:bodyPr rtlCol="0"/>
          <a:lstStyle/>
          <a:p>
            <a:pPr rtl="0"/>
            <a:fld id="{E31375A4-56A4-47D6-9801-1991572033F7}" type="slidenum">
              <a:rPr lang="tr-TR" noProof="0" smtClean="0"/>
              <a:t>‹#›</a:t>
            </a:fld>
            <a:endParaRPr lang="tr-TR" noProof="0"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pPr rtl="0"/>
            <a:r>
              <a:rPr lang="tr-TR" noProof="0" dirty="0" smtClean="0"/>
              <a:t>Asıl başlık stili için tıklatın</a:t>
            </a:r>
            <a:endParaRPr lang="tr-TR" noProof="0" dirty="0"/>
          </a:p>
        </p:txBody>
      </p:sp>
      <p:sp>
        <p:nvSpPr>
          <p:cNvPr id="3" name="Metin Yer Tutucusu 2"/>
          <p:cNvSpPr>
            <a:spLocks noGrp="1"/>
          </p:cNvSpPr>
          <p:nvPr>
            <p:ph type="body" idx="1"/>
          </p:nvPr>
        </p:nvSpPr>
        <p:spPr>
          <a:xfrm>
            <a:off x="1524000" y="1828800"/>
            <a:ext cx="9144000" cy="4267200"/>
          </a:xfrm>
          <a:prstGeom prst="rect">
            <a:avLst/>
          </a:prstGeom>
        </p:spPr>
        <p:txBody>
          <a:bodyPr vert="horz" lIns="91440" tIns="45720" rIns="91440" bIns="45720" rtlCol="0">
            <a:normAutofit/>
          </a:bodyPr>
          <a:lstStyle/>
          <a:p>
            <a:pPr lvl="0" rtl="0"/>
            <a:r>
              <a:rPr lang="tr-TR" noProof="0" dirty="0" smtClean="0"/>
              <a:t>Asıl metin stillerini düzenlemek için tıklayın</a:t>
            </a:r>
          </a:p>
          <a:p>
            <a:pPr lvl="1" rtl="0"/>
            <a:r>
              <a:rPr lang="tr-TR" noProof="0" dirty="0" smtClean="0"/>
              <a:t>İkinci düzey</a:t>
            </a:r>
          </a:p>
          <a:p>
            <a:pPr lvl="2" rtl="0"/>
            <a:r>
              <a:rPr lang="tr-TR" noProof="0" dirty="0" smtClean="0"/>
              <a:t>Üçüncü düzey</a:t>
            </a:r>
          </a:p>
          <a:p>
            <a:pPr lvl="3" rtl="0"/>
            <a:r>
              <a:rPr lang="tr-TR" noProof="0" dirty="0" smtClean="0"/>
              <a:t>Dördüncü düzey</a:t>
            </a:r>
          </a:p>
          <a:p>
            <a:pPr lvl="4" rtl="0"/>
            <a:r>
              <a:rPr lang="tr-TR" noProof="0" dirty="0" smtClean="0"/>
              <a:t>Beşinci düzey</a:t>
            </a:r>
            <a:endParaRPr lang="tr-TR" noProof="0" dirty="0"/>
          </a:p>
        </p:txBody>
      </p:sp>
      <p:sp>
        <p:nvSpPr>
          <p:cNvPr id="4" name="Tarih Yer Tutucusu 3"/>
          <p:cNvSpPr>
            <a:spLocks noGrp="1"/>
          </p:cNvSpPr>
          <p:nvPr>
            <p:ph type="dt" sz="half" idx="2"/>
          </p:nvPr>
        </p:nvSpPr>
        <p:spPr>
          <a:xfrm>
            <a:off x="8610600" y="6362700"/>
            <a:ext cx="990600" cy="257176"/>
          </a:xfrm>
          <a:prstGeom prst="rect">
            <a:avLst/>
          </a:prstGeom>
        </p:spPr>
        <p:txBody>
          <a:bodyPr vert="horz" lIns="91440" tIns="45720" rIns="91440" bIns="45720" rtlCol="0" anchor="ctr"/>
          <a:lstStyle>
            <a:lvl1pPr algn="r" rtl="0">
              <a:defRPr sz="800">
                <a:solidFill>
                  <a:schemeClr val="tx1">
                    <a:lumMod val="85000"/>
                  </a:schemeClr>
                </a:solidFill>
              </a:defRPr>
            </a:lvl1pPr>
          </a:lstStyle>
          <a:p>
            <a:fld id="{D6F5E1BD-1D47-4010-975E-B6269BFB8EC7}" type="datetime1">
              <a:rPr lang="tr-TR" noProof="0" smtClean="0"/>
              <a:pPr/>
              <a:t>24.1.2019</a:t>
            </a:fld>
            <a:endParaRPr lang="tr-TR" noProof="0" dirty="0"/>
          </a:p>
        </p:txBody>
      </p:sp>
      <p:sp>
        <p:nvSpPr>
          <p:cNvPr id="5" name="Altbilgi Yer Tutucusu 4"/>
          <p:cNvSpPr>
            <a:spLocks noGrp="1"/>
          </p:cNvSpPr>
          <p:nvPr>
            <p:ph type="ftr" sz="quarter" idx="3"/>
          </p:nvPr>
        </p:nvSpPr>
        <p:spPr>
          <a:xfrm>
            <a:off x="1524000" y="6362700"/>
            <a:ext cx="6881553" cy="257176"/>
          </a:xfrm>
          <a:prstGeom prst="rect">
            <a:avLst/>
          </a:prstGeom>
        </p:spPr>
        <p:txBody>
          <a:bodyPr vert="horz" lIns="91440" tIns="45720" rIns="91440" bIns="45720" rtlCol="0" anchor="ctr"/>
          <a:lstStyle>
            <a:lvl1pPr algn="l" rtl="0">
              <a:defRPr sz="800">
                <a:solidFill>
                  <a:schemeClr val="tx1">
                    <a:lumMod val="85000"/>
                  </a:schemeClr>
                </a:solidFill>
              </a:defRPr>
            </a:lvl1pPr>
          </a:lstStyle>
          <a:p>
            <a:pPr rtl="0"/>
            <a:endParaRPr lang="tr-TR" noProof="0" dirty="0"/>
          </a:p>
        </p:txBody>
      </p:sp>
      <p:sp>
        <p:nvSpPr>
          <p:cNvPr id="6" name="Slayt Numarası Yer Tutucusu 5"/>
          <p:cNvSpPr>
            <a:spLocks noGrp="1"/>
          </p:cNvSpPr>
          <p:nvPr>
            <p:ph type="sldNum" sz="quarter" idx="4"/>
          </p:nvPr>
        </p:nvSpPr>
        <p:spPr>
          <a:xfrm>
            <a:off x="9829800" y="6362700"/>
            <a:ext cx="838200" cy="257176"/>
          </a:xfrm>
          <a:prstGeom prst="rect">
            <a:avLst/>
          </a:prstGeom>
        </p:spPr>
        <p:txBody>
          <a:bodyPr vert="horz" lIns="91440" tIns="45720" rIns="91440" bIns="45720" rtlCol="0" anchor="ctr"/>
          <a:lstStyle>
            <a:lvl1pPr algn="r" rtl="0">
              <a:defRPr sz="800">
                <a:solidFill>
                  <a:schemeClr val="tx1">
                    <a:lumMod val="85000"/>
                  </a:schemeClr>
                </a:solidFill>
              </a:defRPr>
            </a:lvl1pPr>
          </a:lstStyle>
          <a:p>
            <a:fld id="{E31375A4-56A4-47D6-9801-1991572033F7}" type="slidenum">
              <a:rPr lang="tr-TR" noProof="0" smtClean="0"/>
              <a:pPr/>
              <a:t>‹#›</a:t>
            </a:fld>
            <a:endParaRPr lang="tr-TR" noProof="0" dirty="0"/>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lumMod val="85000"/>
            </a:schemeClr>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lumMod val="85000"/>
            </a:schemeClr>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lumMod val="85000"/>
            </a:schemeClr>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4pPr>
      <a:lvl5pPr marL="1508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5pPr>
      <a:lvl6pPr marL="17830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0574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317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060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rtlCol="0"/>
          <a:lstStyle/>
          <a:p>
            <a:pPr rtl="0"/>
            <a:r>
              <a:rPr lang="tr-TR" dirty="0" err="1" smtClean="0"/>
              <a:t>Computer</a:t>
            </a:r>
            <a:r>
              <a:rPr lang="tr-TR" dirty="0" smtClean="0"/>
              <a:t> Network </a:t>
            </a:r>
            <a:r>
              <a:rPr lang="tr-TR" dirty="0" err="1" smtClean="0"/>
              <a:t>In</a:t>
            </a:r>
            <a:r>
              <a:rPr lang="tr-TR" dirty="0" smtClean="0"/>
              <a:t> </a:t>
            </a:r>
            <a:r>
              <a:rPr lang="tr-TR" dirty="0" err="1" smtClean="0"/>
              <a:t>Public</a:t>
            </a:r>
            <a:r>
              <a:rPr lang="tr-TR" dirty="0" smtClean="0"/>
              <a:t> Administration</a:t>
            </a:r>
            <a:endParaRPr dirty="0"/>
          </a:p>
        </p:txBody>
      </p:sp>
      <p:sp>
        <p:nvSpPr>
          <p:cNvPr id="3" name="Alt Başlık 2"/>
          <p:cNvSpPr>
            <a:spLocks noGrp="1"/>
          </p:cNvSpPr>
          <p:nvPr>
            <p:ph type="subTitle" idx="1"/>
          </p:nvPr>
        </p:nvSpPr>
        <p:spPr>
          <a:xfrm>
            <a:off x="1066800" y="5085184"/>
            <a:ext cx="10058400" cy="685800"/>
          </a:xfrm>
        </p:spPr>
        <p:txBody>
          <a:bodyPr rtlCol="0">
            <a:normAutofit/>
          </a:bodyPr>
          <a:lstStyle/>
          <a:p>
            <a:pPr rtl="0"/>
            <a:r>
              <a:rPr lang="tr-TR" sz="2400" dirty="0" smtClean="0">
                <a:solidFill>
                  <a:schemeClr val="tx1"/>
                </a:solidFill>
              </a:rPr>
              <a:t>ANIL DOLGUN</a:t>
            </a:r>
            <a:endParaRPr sz="2400" dirty="0">
              <a:solidFill>
                <a:schemeClr val="tx1"/>
              </a:solidFill>
            </a:endParaRPr>
          </a:p>
        </p:txBody>
      </p:sp>
    </p:spTree>
    <p:extLst>
      <p:ext uri="{BB962C8B-B14F-4D97-AF65-F5344CB8AC3E}">
        <p14:creationId xmlns:p14="http://schemas.microsoft.com/office/powerpoint/2010/main" val="24245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çerik Yer Tutucusu 13"/>
          <p:cNvSpPr>
            <a:spLocks noGrp="1"/>
          </p:cNvSpPr>
          <p:nvPr>
            <p:ph idx="1"/>
          </p:nvPr>
        </p:nvSpPr>
        <p:spPr>
          <a:xfrm>
            <a:off x="1524000" y="1052736"/>
            <a:ext cx="9144000" cy="5043264"/>
          </a:xfrm>
        </p:spPr>
        <p:txBody>
          <a:bodyPr rtlCol="0">
            <a:normAutofit/>
          </a:bodyPr>
          <a:lstStyle/>
          <a:p>
            <a:pPr marL="0" indent="0">
              <a:buNone/>
            </a:pPr>
            <a:r>
              <a:rPr lang="tr-TR" sz="2400" dirty="0" smtClean="0"/>
              <a:t>	</a:t>
            </a:r>
            <a:r>
              <a:rPr lang="en-US" sz="2800" dirty="0" smtClean="0">
                <a:latin typeface="Arial" panose="020B0604020202020204" pitchFamily="34" charset="0"/>
                <a:cs typeface="Arial" panose="020B0604020202020204" pitchFamily="34" charset="0"/>
              </a:rPr>
              <a:t>The </a:t>
            </a:r>
            <a:r>
              <a:rPr lang="en-US" sz="2800" dirty="0">
                <a:latin typeface="Arial" panose="020B0604020202020204" pitchFamily="34" charset="0"/>
                <a:cs typeface="Arial" panose="020B0604020202020204" pitchFamily="34" charset="0"/>
              </a:rPr>
              <a:t>increasing importance of computer networks for the future of our economic and social system is the result of three fundamental developments in recent years</a:t>
            </a:r>
            <a:r>
              <a:rPr lang="en-US" sz="2800" dirty="0" smtClean="0">
                <a:latin typeface="Arial" panose="020B0604020202020204" pitchFamily="34" charset="0"/>
                <a:cs typeface="Arial" panose="020B0604020202020204" pitchFamily="34" charset="0"/>
              </a:rPr>
              <a:t>:</a:t>
            </a:r>
            <a:endParaRPr lang="tr-TR" sz="2800" dirty="0" smtClean="0">
              <a:latin typeface="Arial" panose="020B0604020202020204" pitchFamily="34" charset="0"/>
              <a:cs typeface="Arial" panose="020B0604020202020204" pitchFamily="34" charset="0"/>
            </a:endParaRPr>
          </a:p>
          <a:p>
            <a:pPr marL="514350" indent="-514350">
              <a:buFont typeface="+mj-lt"/>
              <a:buAutoNum type="arabicPeriod"/>
            </a:pPr>
            <a:r>
              <a:rPr lang="en-US" sz="2800" dirty="0" smtClean="0">
                <a:latin typeface="Arial" panose="020B0604020202020204" pitchFamily="34" charset="0"/>
                <a:cs typeface="Arial" panose="020B0604020202020204" pitchFamily="34" charset="0"/>
              </a:rPr>
              <a:t>Sinking </a:t>
            </a:r>
            <a:r>
              <a:rPr lang="en-US" sz="2800" dirty="0">
                <a:latin typeface="Arial" panose="020B0604020202020204" pitchFamily="34" charset="0"/>
                <a:cs typeface="Arial" panose="020B0604020202020204" pitchFamily="34" charset="0"/>
              </a:rPr>
              <a:t>prices, improving performance and advancing miniaturization of components are the basic characteristics of the computer market. Consequently, the number of ICT- equipped work places in industry and administration has risen as steadily as the number of PCs in private households. Thus the number of potential users of computer networks has multiplied</a:t>
            </a:r>
            <a:r>
              <a:rPr lang="en-US" sz="2800" dirty="0" smtClean="0">
                <a:latin typeface="Arial" panose="020B0604020202020204" pitchFamily="34" charset="0"/>
                <a:cs typeface="Arial" panose="020B0604020202020204" pitchFamily="34" charset="0"/>
              </a:rPr>
              <a:t>.</a:t>
            </a:r>
            <a:endParaRPr lang="tr-TR" sz="2800" dirty="0" smtClean="0">
              <a:latin typeface="Arial" panose="020B0604020202020204" pitchFamily="34" charset="0"/>
              <a:cs typeface="Arial" panose="020B0604020202020204" pitchFamily="34" charset="0"/>
            </a:endParaRPr>
          </a:p>
          <a:p>
            <a:pPr marL="0" indent="0">
              <a:buNone/>
            </a:pPr>
            <a:endParaRPr lang="tr-TR" sz="2800" dirty="0" smtClean="0">
              <a:latin typeface="Arial" panose="020B0604020202020204" pitchFamily="34" charset="0"/>
              <a:cs typeface="Arial" panose="020B0604020202020204" pitchFamily="34" charset="0"/>
            </a:endParaRPr>
          </a:p>
          <a:p>
            <a:pPr marL="0" indent="0">
              <a:buNone/>
            </a:pPr>
            <a:endParaRPr dirty="0"/>
          </a:p>
        </p:txBody>
      </p:sp>
    </p:spTree>
    <p:extLst>
      <p:ext uri="{BB962C8B-B14F-4D97-AF65-F5344CB8AC3E}">
        <p14:creationId xmlns:p14="http://schemas.microsoft.com/office/powerpoint/2010/main" val="3042826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87488" y="764704"/>
            <a:ext cx="9144000" cy="5259288"/>
          </a:xfrm>
        </p:spPr>
        <p:txBody>
          <a:bodyPr>
            <a:normAutofit fontScale="92500"/>
          </a:bodyPr>
          <a:lstStyle/>
          <a:p>
            <a:pPr marL="0" indent="0">
              <a:buNone/>
            </a:pPr>
            <a:endParaRPr lang="tr-TR" dirty="0"/>
          </a:p>
          <a:p>
            <a:pPr marL="514350" indent="-514350">
              <a:buFont typeface="+mj-lt"/>
              <a:buAutoNum type="arabicPeriod" startAt="2"/>
            </a:pPr>
            <a:r>
              <a:rPr lang="en-US"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For many years communication between computers from different manufacturers was either impossible or entailed a great deal of effort and expense. Meanwhile national and international norms and standards have driven out manufacturer specific network concepts</a:t>
            </a:r>
            <a:r>
              <a:rPr lang="en-US" sz="2800" dirty="0" smtClean="0">
                <a:latin typeface="Arial" panose="020B0604020202020204" pitchFamily="34" charset="0"/>
                <a:cs typeface="Arial" panose="020B0604020202020204" pitchFamily="34" charset="0"/>
              </a:rPr>
              <a:t>.</a:t>
            </a:r>
            <a:r>
              <a:rPr lang="tr-TR" sz="2800" dirty="0" smtClean="0">
                <a:latin typeface="Arial" panose="020B0604020202020204" pitchFamily="34" charset="0"/>
                <a:cs typeface="Arial" panose="020B0604020202020204" pitchFamily="34" charset="0"/>
              </a:rPr>
              <a:t> </a:t>
            </a:r>
          </a:p>
          <a:p>
            <a:pPr marL="514350" indent="-514350">
              <a:buFont typeface="+mj-lt"/>
              <a:buAutoNum type="arabicPeriod" startAt="2"/>
            </a:pPr>
            <a:r>
              <a:rPr lang="en-US" sz="2800" dirty="0">
                <a:latin typeface="Arial" panose="020B0604020202020204" pitchFamily="34" charset="0"/>
                <a:cs typeface="Arial" panose="020B0604020202020204" pitchFamily="34" charset="0"/>
              </a:rPr>
              <a:t>Improved and continually upgraded infrastructures of transferring data have enabled transmission rates to increase. With the disappearance of the monopolies enjoyed by national telecommunications companies competing suppliers are entering the telecommunications market, bringing a further increase in the number of available data transmission routes.</a:t>
            </a:r>
            <a:endParaRPr lang="tr-T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6190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1524000" y="620688"/>
            <a:ext cx="9324528" cy="5688631"/>
          </a:xfrm>
        </p:spPr>
        <p:txBody>
          <a:bodyPr rtlCol="0">
            <a:normAutofit/>
          </a:bodyPr>
          <a:lstStyle/>
          <a:p>
            <a:pPr marL="0" indent="0">
              <a:buNone/>
            </a:pPr>
            <a:r>
              <a:rPr lang="en-US" sz="2400" dirty="0"/>
              <a:t>Nowadays computer networks are a part of everyone's vocabulary with the most diverse of associations: the spectrum ranges from the Internet with its dizzying growth, through the complex systems in industry and administration, to the comparatively unspectacular local networking of a few PCs. </a:t>
            </a:r>
            <a:endParaRPr sz="2400"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3552" y="2348880"/>
            <a:ext cx="7848872" cy="4170091"/>
          </a:xfrm>
          <a:prstGeom prst="rect">
            <a:avLst/>
          </a:prstGeom>
        </p:spPr>
      </p:pic>
    </p:spTree>
    <p:extLst>
      <p:ext uri="{BB962C8B-B14F-4D97-AF65-F5344CB8AC3E}">
        <p14:creationId xmlns:p14="http://schemas.microsoft.com/office/powerpoint/2010/main" val="4145261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7448" y="548680"/>
            <a:ext cx="9721080" cy="5688632"/>
          </a:xfrm>
        </p:spPr>
        <p:txBody>
          <a:bodyPr>
            <a:normAutofit fontScale="40000" lnSpcReduction="20000"/>
          </a:bodyPr>
          <a:lstStyle/>
          <a:p>
            <a:pPr marL="0" indent="0">
              <a:lnSpc>
                <a:spcPct val="120000"/>
              </a:lnSpc>
              <a:buNone/>
            </a:pPr>
            <a:r>
              <a:rPr lang="en-US" sz="5500" dirty="0" smtClean="0">
                <a:latin typeface="Arial" panose="020B0604020202020204" pitchFamily="34" charset="0"/>
                <a:cs typeface="Arial" panose="020B0604020202020204" pitchFamily="34" charset="0"/>
              </a:rPr>
              <a:t>In </a:t>
            </a:r>
            <a:r>
              <a:rPr lang="en-US" sz="6200" dirty="0">
                <a:latin typeface="Arial" panose="020B0604020202020204" pitchFamily="34" charset="0"/>
                <a:cs typeface="Arial" panose="020B0604020202020204" pitchFamily="34" charset="0"/>
              </a:rPr>
              <a:t>order to avoid misunderstandings a typology of the various meanings seems to be essential. We propose differentiating between four types of network based applications which reflect the different aims of the networks and also create different requirements with respect to </a:t>
            </a:r>
            <a:r>
              <a:rPr lang="en-US" sz="6200" dirty="0" err="1">
                <a:latin typeface="Arial" panose="020B0604020202020204" pitchFamily="34" charset="0"/>
                <a:cs typeface="Arial" panose="020B0604020202020204" pitchFamily="34" charset="0"/>
              </a:rPr>
              <a:t>interorganizational</a:t>
            </a:r>
            <a:r>
              <a:rPr lang="en-US" sz="6200" dirty="0">
                <a:latin typeface="Arial" panose="020B0604020202020204" pitchFamily="34" charset="0"/>
                <a:cs typeface="Arial" panose="020B0604020202020204" pitchFamily="34" charset="0"/>
              </a:rPr>
              <a:t> coordination</a:t>
            </a:r>
            <a:r>
              <a:rPr lang="en-US" sz="6200" dirty="0" smtClean="0">
                <a:latin typeface="Arial" panose="020B0604020202020204" pitchFamily="34" charset="0"/>
                <a:cs typeface="Arial" panose="020B0604020202020204" pitchFamily="34" charset="0"/>
              </a:rPr>
              <a:t>:</a:t>
            </a:r>
            <a:endParaRPr lang="tr-TR" sz="6200" dirty="0" smtClean="0">
              <a:latin typeface="Arial" panose="020B0604020202020204" pitchFamily="34" charset="0"/>
              <a:cs typeface="Arial" panose="020B0604020202020204" pitchFamily="34" charset="0"/>
            </a:endParaRPr>
          </a:p>
          <a:p>
            <a:pPr marL="457200" indent="-457200">
              <a:lnSpc>
                <a:spcPct val="120000"/>
              </a:lnSpc>
              <a:buFont typeface="+mj-lt"/>
              <a:buAutoNum type="arabicPeriod"/>
            </a:pPr>
            <a:r>
              <a:rPr lang="en-US" sz="6200" dirty="0" smtClean="0">
                <a:latin typeface="Arial" panose="020B0604020202020204" pitchFamily="34" charset="0"/>
                <a:cs typeface="Arial" panose="020B0604020202020204" pitchFamily="34" charset="0"/>
              </a:rPr>
              <a:t> </a:t>
            </a:r>
            <a:r>
              <a:rPr lang="en-US" sz="6200" dirty="0">
                <a:latin typeface="Arial" panose="020B0604020202020204" pitchFamily="34" charset="0"/>
                <a:cs typeface="Arial" panose="020B0604020202020204" pitchFamily="34" charset="0"/>
              </a:rPr>
              <a:t>Resource sharing: hard- or software is used by various network participants, for example: voluminous tasks can be shared between a number of computers, data can be stored on an external system or </a:t>
            </a:r>
            <a:r>
              <a:rPr lang="en-US" sz="6200" dirty="0" err="1">
                <a:latin typeface="Arial" panose="020B0604020202020204" pitchFamily="34" charset="0"/>
                <a:cs typeface="Arial" panose="020B0604020202020204" pitchFamily="34" charset="0"/>
              </a:rPr>
              <a:t>programmes</a:t>
            </a:r>
            <a:r>
              <a:rPr lang="en-US" sz="6200" dirty="0">
                <a:latin typeface="Arial" panose="020B0604020202020204" pitchFamily="34" charset="0"/>
                <a:cs typeface="Arial" panose="020B0604020202020204" pitchFamily="34" charset="0"/>
              </a:rPr>
              <a:t> can be called-up from a server</a:t>
            </a:r>
            <a:r>
              <a:rPr lang="en-US" sz="6200" dirty="0" smtClean="0">
                <a:latin typeface="Arial" panose="020B0604020202020204" pitchFamily="34" charset="0"/>
                <a:cs typeface="Arial" panose="020B0604020202020204" pitchFamily="34" charset="0"/>
              </a:rPr>
              <a:t>;</a:t>
            </a:r>
            <a:endParaRPr lang="tr-TR" sz="6200" dirty="0" smtClean="0">
              <a:latin typeface="Arial" panose="020B0604020202020204" pitchFamily="34" charset="0"/>
              <a:cs typeface="Arial" panose="020B0604020202020204" pitchFamily="34" charset="0"/>
            </a:endParaRPr>
          </a:p>
          <a:p>
            <a:pPr marL="457200" indent="-457200">
              <a:lnSpc>
                <a:spcPct val="120000"/>
              </a:lnSpc>
              <a:buFont typeface="+mj-lt"/>
              <a:buAutoNum type="arabicPeriod"/>
            </a:pPr>
            <a:r>
              <a:rPr lang="en-US" sz="6200" dirty="0">
                <a:latin typeface="Arial" panose="020B0604020202020204" pitchFamily="34" charset="0"/>
                <a:cs typeface="Arial" panose="020B0604020202020204" pitchFamily="34" charset="0"/>
              </a:rPr>
              <a:t>Support of transactions: a network is used for the execution of specific administrative procedures, which are undertaken in spatially </a:t>
            </a:r>
            <a:r>
              <a:rPr lang="en-US" sz="6200" dirty="0" smtClean="0">
                <a:latin typeface="Arial" panose="020B0604020202020204" pitchFamily="34" charset="0"/>
                <a:cs typeface="Arial" panose="020B0604020202020204" pitchFamily="34" charset="0"/>
              </a:rPr>
              <a:t>rem</a:t>
            </a:r>
            <a:r>
              <a:rPr lang="tr-TR" sz="6200" dirty="0" smtClean="0">
                <a:latin typeface="Arial" panose="020B0604020202020204" pitchFamily="34" charset="0"/>
                <a:cs typeface="Arial" panose="020B0604020202020204" pitchFamily="34" charset="0"/>
              </a:rPr>
              <a:t>o</a:t>
            </a:r>
            <a:r>
              <a:rPr lang="en-US" sz="6200" dirty="0" err="1" smtClean="0">
                <a:latin typeface="Arial" panose="020B0604020202020204" pitchFamily="34" charset="0"/>
                <a:cs typeface="Arial" panose="020B0604020202020204" pitchFamily="34" charset="0"/>
              </a:rPr>
              <a:t>te</a:t>
            </a:r>
            <a:r>
              <a:rPr lang="en-US" sz="6200" dirty="0" smtClean="0">
                <a:latin typeface="Arial" panose="020B0604020202020204" pitchFamily="34" charset="0"/>
                <a:cs typeface="Arial" panose="020B0604020202020204" pitchFamily="34" charset="0"/>
              </a:rPr>
              <a:t> places</a:t>
            </a:r>
            <a:r>
              <a:rPr lang="tr-TR" sz="6200" dirty="0" smtClean="0">
                <a:latin typeface="Arial" panose="020B0604020202020204" pitchFamily="34" charset="0"/>
                <a:cs typeface="Arial" panose="020B0604020202020204" pitchFamily="34" charset="0"/>
              </a:rPr>
              <a:t>;</a:t>
            </a:r>
          </a:p>
          <a:p>
            <a:pPr marL="0" indent="0">
              <a:buNone/>
            </a:pPr>
            <a:endParaRPr lang="tr-TR" dirty="0" smtClean="0"/>
          </a:p>
          <a:p>
            <a:pPr marL="457200" indent="-457200">
              <a:buFont typeface="+mj-lt"/>
              <a:buAutoNum type="arabicPeriod"/>
            </a:pPr>
            <a:endParaRPr lang="tr-TR" dirty="0"/>
          </a:p>
        </p:txBody>
      </p:sp>
    </p:spTree>
    <p:extLst>
      <p:ext uri="{BB962C8B-B14F-4D97-AF65-F5344CB8AC3E}">
        <p14:creationId xmlns:p14="http://schemas.microsoft.com/office/powerpoint/2010/main" val="1153027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43472" y="764704"/>
            <a:ext cx="9505056" cy="5419328"/>
          </a:xfrm>
        </p:spPr>
        <p:txBody>
          <a:bodyPr>
            <a:normAutofit/>
          </a:bodyPr>
          <a:lstStyle/>
          <a:p>
            <a:pPr marL="457200" indent="-457200">
              <a:lnSpc>
                <a:spcPct val="100000"/>
              </a:lnSpc>
              <a:buFont typeface="+mj-lt"/>
              <a:buAutoNum type="arabicPeriod" startAt="3"/>
            </a:pPr>
            <a:r>
              <a:rPr lang="en-US" sz="2800" dirty="0">
                <a:latin typeface="Arial" panose="020B0604020202020204" pitchFamily="34" charset="0"/>
                <a:cs typeface="Arial" panose="020B0604020202020204" pitchFamily="34" charset="0"/>
              </a:rPr>
              <a:t>Improvement of communication: texts and other documents are exchanged between at least two active participants, or processed </a:t>
            </a:r>
            <a:r>
              <a:rPr lang="en-US" sz="2800" dirty="0" smtClean="0">
                <a:latin typeface="Arial" panose="020B0604020202020204" pitchFamily="34" charset="0"/>
                <a:cs typeface="Arial" panose="020B0604020202020204" pitchFamily="34" charset="0"/>
              </a:rPr>
              <a:t>simultaneously</a:t>
            </a:r>
            <a:r>
              <a:rPr lang="tr-TR" sz="2800" dirty="0" smtClean="0">
                <a:latin typeface="Arial" panose="020B0604020202020204" pitchFamily="34" charset="0"/>
                <a:cs typeface="Arial" panose="020B0604020202020204" pitchFamily="34" charset="0"/>
              </a:rPr>
              <a:t>;</a:t>
            </a:r>
          </a:p>
          <a:p>
            <a:pPr marL="457200" indent="-457200">
              <a:lnSpc>
                <a:spcPct val="100000"/>
              </a:lnSpc>
              <a:buFont typeface="+mj-lt"/>
              <a:buAutoNum type="arabicPeriod" startAt="3"/>
            </a:pPr>
            <a:r>
              <a:rPr lang="tr-TR" sz="2800" dirty="0" smtClean="0">
                <a:latin typeface="Arial" panose="020B0604020202020204" pitchFamily="34" charset="0"/>
                <a:cs typeface="Arial" panose="020B0604020202020204" pitchFamily="34" charset="0"/>
              </a:rPr>
              <a:t>A</a:t>
            </a:r>
            <a:r>
              <a:rPr lang="en-US" sz="2800" dirty="0" err="1">
                <a:latin typeface="Arial" panose="020B0604020202020204" pitchFamily="34" charset="0"/>
                <a:cs typeface="Arial" panose="020B0604020202020204" pitchFamily="34" charset="0"/>
              </a:rPr>
              <a:t>ccess</a:t>
            </a:r>
            <a:r>
              <a:rPr lang="en-US" sz="2800" dirty="0">
                <a:latin typeface="Arial" panose="020B0604020202020204" pitchFamily="34" charset="0"/>
                <a:cs typeface="Arial" panose="020B0604020202020204" pitchFamily="34" charset="0"/>
              </a:rPr>
              <a:t> to information: through networks it is possible to access information irrespective of the place of </a:t>
            </a:r>
            <a:r>
              <a:rPr lang="en-US" sz="2800" dirty="0" smtClean="0">
                <a:latin typeface="Arial" panose="020B0604020202020204" pitchFamily="34" charset="0"/>
                <a:cs typeface="Arial" panose="020B0604020202020204" pitchFamily="34" charset="0"/>
              </a:rPr>
              <a:t>storage</a:t>
            </a:r>
            <a:r>
              <a:rPr lang="tr-TR" sz="2800" dirty="0" smtClean="0">
                <a:latin typeface="Arial" panose="020B0604020202020204" pitchFamily="34" charset="0"/>
                <a:cs typeface="Arial" panose="020B0604020202020204" pitchFamily="34" charset="0"/>
              </a:rPr>
              <a:t>.</a:t>
            </a:r>
          </a:p>
          <a:p>
            <a:pPr marL="0" indent="0">
              <a:lnSpc>
                <a:spcPct val="100000"/>
              </a:lnSpc>
              <a:buNone/>
            </a:pPr>
            <a:r>
              <a:rPr lang="tr-TR"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Even </a:t>
            </a:r>
            <a:r>
              <a:rPr lang="en-US" sz="2800" dirty="0">
                <a:latin typeface="Arial" panose="020B0604020202020204" pitchFamily="34" charset="0"/>
                <a:cs typeface="Arial" panose="020B0604020202020204" pitchFamily="34" charset="0"/>
              </a:rPr>
              <a:t>this short description of network </a:t>
            </a:r>
            <a:r>
              <a:rPr lang="en-US" sz="2800" dirty="0" smtClean="0">
                <a:latin typeface="Arial" panose="020B0604020202020204" pitchFamily="34" charset="0"/>
                <a:cs typeface="Arial" panose="020B0604020202020204" pitchFamily="34" charset="0"/>
              </a:rPr>
              <a:t>based</a:t>
            </a:r>
            <a:r>
              <a:rPr lang="tr-TR"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applications </a:t>
            </a:r>
            <a:r>
              <a:rPr lang="en-US" sz="2800" dirty="0">
                <a:latin typeface="Arial" panose="020B0604020202020204" pitchFamily="34" charset="0"/>
                <a:cs typeface="Arial" panose="020B0604020202020204" pitchFamily="34" charset="0"/>
              </a:rPr>
              <a:t>makes two things clear: firstly, </a:t>
            </a:r>
            <a:r>
              <a:rPr lang="en-US" sz="2800" dirty="0" smtClean="0">
                <a:latin typeface="Arial" panose="020B0604020202020204" pitchFamily="34" charset="0"/>
                <a:cs typeface="Arial" panose="020B0604020202020204" pitchFamily="34" charset="0"/>
              </a:rPr>
              <a:t>the</a:t>
            </a:r>
            <a:r>
              <a:rPr lang="tr-TR"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realization </a:t>
            </a:r>
            <a:r>
              <a:rPr lang="en-US" sz="2800" dirty="0">
                <a:latin typeface="Arial" panose="020B0604020202020204" pitchFamily="34" charset="0"/>
                <a:cs typeface="Arial" panose="020B0604020202020204" pitchFamily="34" charset="0"/>
              </a:rPr>
              <a:t>of the four types calls for </a:t>
            </a:r>
            <a:r>
              <a:rPr lang="en-US" sz="2800" dirty="0" smtClean="0">
                <a:latin typeface="Arial" panose="020B0604020202020204" pitchFamily="34" charset="0"/>
                <a:cs typeface="Arial" panose="020B0604020202020204" pitchFamily="34" charset="0"/>
              </a:rPr>
              <a:t>different</a:t>
            </a:r>
            <a:r>
              <a:rPr lang="tr-TR"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coordination </a:t>
            </a:r>
            <a:r>
              <a:rPr lang="en-US" sz="2800" dirty="0">
                <a:latin typeface="Arial" panose="020B0604020202020204" pitchFamily="34" charset="0"/>
                <a:cs typeface="Arial" panose="020B0604020202020204" pitchFamily="34" charset="0"/>
              </a:rPr>
              <a:t>needs. Secondly, use of these systems in practical administrative work changes </a:t>
            </a:r>
            <a:r>
              <a:rPr lang="en-US" sz="2800" dirty="0" err="1">
                <a:latin typeface="Arial" panose="020B0604020202020204" pitchFamily="34" charset="0"/>
                <a:cs typeface="Arial" panose="020B0604020202020204" pitchFamily="34" charset="0"/>
              </a:rPr>
              <a:t>interorganizational</a:t>
            </a:r>
            <a:r>
              <a:rPr lang="en-US" sz="2800" dirty="0">
                <a:latin typeface="Arial" panose="020B0604020202020204" pitchFamily="34" charset="0"/>
                <a:cs typeface="Arial" panose="020B0604020202020204" pitchFamily="34" charset="0"/>
              </a:rPr>
              <a:t> coordination in differing degrees.</a:t>
            </a:r>
            <a:endParaRPr lang="tr-T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2325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24000" y="1340768"/>
            <a:ext cx="9144000" cy="4755232"/>
          </a:xfrm>
        </p:spPr>
        <p:txBody>
          <a:bodyPr>
            <a:normAutofit lnSpcReduction="10000"/>
          </a:bodyPr>
          <a:lstStyle/>
          <a:p>
            <a:pPr marL="0" indent="0">
              <a:buNone/>
            </a:pPr>
            <a:r>
              <a:rPr lang="tr-TR"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Communication </a:t>
            </a:r>
            <a:r>
              <a:rPr lang="en-US" sz="2800" dirty="0">
                <a:latin typeface="Arial" panose="020B0604020202020204" pitchFamily="34" charset="0"/>
                <a:cs typeface="Arial" panose="020B0604020202020204" pitchFamily="34" charset="0"/>
              </a:rPr>
              <a:t>is a system that senders have possibility to send message to receiver in general meaning. It is considered that as a modern Turkish economy should use communication systems largely. It is critically important to show Turkey’s usage of communication technologies as a country that keeps up with new developments in the world</a:t>
            </a:r>
            <a:r>
              <a:rPr lang="en-US" sz="2800" dirty="0" smtClean="0">
                <a:latin typeface="Arial" panose="020B0604020202020204" pitchFamily="34" charset="0"/>
                <a:cs typeface="Arial" panose="020B0604020202020204" pitchFamily="34" charset="0"/>
              </a:rPr>
              <a:t>.</a:t>
            </a:r>
            <a:endParaRPr lang="tr-TR" sz="2800" dirty="0" smtClean="0">
              <a:latin typeface="Arial" panose="020B0604020202020204" pitchFamily="34" charset="0"/>
              <a:cs typeface="Arial" panose="020B0604020202020204" pitchFamily="34" charset="0"/>
            </a:endParaRPr>
          </a:p>
          <a:p>
            <a:pPr marL="0" indent="0">
              <a:buNone/>
            </a:pPr>
            <a:r>
              <a:rPr lang="tr-TR" sz="2800" dirty="0">
                <a:latin typeface="Arial" panose="020B0604020202020204" pitchFamily="34" charset="0"/>
                <a:cs typeface="Arial" panose="020B0604020202020204" pitchFamily="34" charset="0"/>
              </a:rPr>
              <a:t> </a:t>
            </a:r>
            <a:r>
              <a:rPr lang="tr-TR" sz="2800" dirty="0" smtClean="0">
                <a:latin typeface="Arial" panose="020B0604020202020204" pitchFamily="34" charset="0"/>
                <a:cs typeface="Arial" panose="020B0604020202020204" pitchFamily="34" charset="0"/>
              </a:rPr>
              <a:t> T</a:t>
            </a:r>
            <a:r>
              <a:rPr lang="en-US" sz="2800" dirty="0" err="1" smtClean="0">
                <a:latin typeface="Arial" panose="020B0604020202020204" pitchFamily="34" charset="0"/>
                <a:cs typeface="Arial" panose="020B0604020202020204" pitchFamily="34" charset="0"/>
              </a:rPr>
              <a:t>urkey</a:t>
            </a:r>
            <a:r>
              <a:rPr lang="en-US"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is a improved country as economically and population, but this </a:t>
            </a:r>
            <a:r>
              <a:rPr lang="en-US" sz="2800" dirty="0" err="1">
                <a:latin typeface="Arial" panose="020B0604020202020204" pitchFamily="34" charset="0"/>
                <a:cs typeface="Arial" panose="020B0604020202020204" pitchFamily="34" charset="0"/>
              </a:rPr>
              <a:t>situtation</a:t>
            </a:r>
            <a:r>
              <a:rPr lang="en-US" sz="2800" dirty="0">
                <a:latin typeface="Arial" panose="020B0604020202020204" pitchFamily="34" charset="0"/>
                <a:cs typeface="Arial" panose="020B0604020202020204" pitchFamily="34" charset="0"/>
              </a:rPr>
              <a:t> is  not reflected in the computer network</a:t>
            </a:r>
            <a:r>
              <a:rPr lang="en-US" sz="2800" dirty="0" smtClean="0">
                <a:latin typeface="Arial" panose="020B0604020202020204" pitchFamily="34" charset="0"/>
                <a:cs typeface="Arial" panose="020B0604020202020204" pitchFamily="34" charset="0"/>
              </a:rPr>
              <a:t>.</a:t>
            </a:r>
            <a:r>
              <a:rPr lang="tr-TR"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There is a lack of communication in all areas of public administration</a:t>
            </a:r>
            <a:r>
              <a:rPr lang="en-US" sz="2800" dirty="0">
                <a:latin typeface="Arial" panose="020B0604020202020204" pitchFamily="34" charset="0"/>
                <a:cs typeface="Arial" panose="020B0604020202020204" pitchFamily="34" charset="0"/>
              </a:rPr>
              <a:t>. And this </a:t>
            </a:r>
            <a:r>
              <a:rPr lang="en-US" sz="2800" dirty="0" err="1">
                <a:latin typeface="Arial" panose="020B0604020202020204" pitchFamily="34" charset="0"/>
                <a:cs typeface="Arial" panose="020B0604020202020204" pitchFamily="34" charset="0"/>
              </a:rPr>
              <a:t>situtation</a:t>
            </a:r>
            <a:r>
              <a:rPr lang="en-US" sz="2800" dirty="0">
                <a:latin typeface="Arial" panose="020B0604020202020204" pitchFamily="34" charset="0"/>
                <a:cs typeface="Arial" panose="020B0604020202020204" pitchFamily="34" charset="0"/>
              </a:rPr>
              <a:t> reflects to public services.</a:t>
            </a:r>
            <a:endParaRPr lang="tr-TR" sz="2800" dirty="0" smtClean="0">
              <a:latin typeface="Arial" panose="020B0604020202020204" pitchFamily="34" charset="0"/>
              <a:cs typeface="Arial" panose="020B0604020202020204" pitchFamily="34" charset="0"/>
            </a:endParaRPr>
          </a:p>
          <a:p>
            <a:endParaRPr lang="tr-TR" sz="2800" dirty="0" smtClean="0">
              <a:latin typeface="Arial" panose="020B0604020202020204" pitchFamily="34" charset="0"/>
              <a:cs typeface="Arial" panose="020B0604020202020204" pitchFamily="34" charset="0"/>
            </a:endParaRPr>
          </a:p>
          <a:p>
            <a:endParaRPr lang="tr-TR" sz="2800" dirty="0">
              <a:latin typeface="Arial" panose="020B0604020202020204" pitchFamily="34" charset="0"/>
              <a:cs typeface="Arial" panose="020B0604020202020204" pitchFamily="34" charset="0"/>
            </a:endParaRPr>
          </a:p>
        </p:txBody>
      </p:sp>
      <p:sp>
        <p:nvSpPr>
          <p:cNvPr id="4" name="Metin kutusu 3"/>
          <p:cNvSpPr txBox="1"/>
          <p:nvPr/>
        </p:nvSpPr>
        <p:spPr>
          <a:xfrm>
            <a:off x="1343472" y="476672"/>
            <a:ext cx="7632848" cy="984885"/>
          </a:xfrm>
          <a:prstGeom prst="rect">
            <a:avLst/>
          </a:prstGeom>
          <a:noFill/>
        </p:spPr>
        <p:txBody>
          <a:bodyPr wrap="square" rtlCol="0">
            <a:spAutoFit/>
          </a:bodyPr>
          <a:lstStyle/>
          <a:p>
            <a:r>
              <a:rPr lang="tr-TR" sz="4000" dirty="0" err="1" smtClean="0">
                <a:latin typeface="Arial" panose="020B0604020202020204" pitchFamily="34" charset="0"/>
                <a:cs typeface="Arial" panose="020B0604020202020204" pitchFamily="34" charset="0"/>
              </a:rPr>
              <a:t>In</a:t>
            </a:r>
            <a:r>
              <a:rPr lang="tr-TR" sz="4000" dirty="0" smtClean="0">
                <a:latin typeface="Arial" panose="020B0604020202020204" pitchFamily="34" charset="0"/>
                <a:cs typeface="Arial" panose="020B0604020202020204" pitchFamily="34" charset="0"/>
              </a:rPr>
              <a:t> </a:t>
            </a:r>
            <a:r>
              <a:rPr lang="tr-TR" sz="4000" dirty="0" err="1" smtClean="0">
                <a:latin typeface="Arial" panose="020B0604020202020204" pitchFamily="34" charset="0"/>
                <a:cs typeface="Arial" panose="020B0604020202020204" pitchFamily="34" charset="0"/>
              </a:rPr>
              <a:t>Turkey</a:t>
            </a:r>
            <a:endParaRPr lang="tr-TR" sz="4000" dirty="0" smtClean="0">
              <a:latin typeface="Arial" panose="020B060402020202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538284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23592" y="2780928"/>
            <a:ext cx="9144000" cy="3243064"/>
          </a:xfrm>
        </p:spPr>
        <p:txBody>
          <a:bodyPr>
            <a:normAutofit/>
          </a:bodyPr>
          <a:lstStyle/>
          <a:p>
            <a:pPr marL="0" indent="0">
              <a:buNone/>
            </a:pPr>
            <a:r>
              <a:rPr lang="tr-TR" sz="6000" dirty="0" err="1" smtClean="0">
                <a:latin typeface="Arial" panose="020B0604020202020204" pitchFamily="34" charset="0"/>
                <a:cs typeface="Arial" panose="020B0604020202020204" pitchFamily="34" charset="0"/>
              </a:rPr>
              <a:t>Thanks</a:t>
            </a:r>
            <a:r>
              <a:rPr lang="tr-TR" sz="6000" dirty="0" smtClean="0">
                <a:latin typeface="Arial" panose="020B0604020202020204" pitchFamily="34" charset="0"/>
                <a:cs typeface="Arial" panose="020B0604020202020204" pitchFamily="34" charset="0"/>
              </a:rPr>
              <a:t> </a:t>
            </a:r>
            <a:r>
              <a:rPr lang="tr-TR" sz="6000" dirty="0" err="1" smtClean="0">
                <a:latin typeface="Arial" panose="020B0604020202020204" pitchFamily="34" charset="0"/>
                <a:cs typeface="Arial" panose="020B0604020202020204" pitchFamily="34" charset="0"/>
              </a:rPr>
              <a:t>for</a:t>
            </a:r>
            <a:r>
              <a:rPr lang="tr-TR" sz="6000" dirty="0" smtClean="0">
                <a:latin typeface="Arial" panose="020B0604020202020204" pitchFamily="34" charset="0"/>
                <a:cs typeface="Arial" panose="020B0604020202020204" pitchFamily="34" charset="0"/>
              </a:rPr>
              <a:t> </a:t>
            </a:r>
            <a:r>
              <a:rPr lang="tr-TR" sz="6000" dirty="0" err="1" smtClean="0">
                <a:latin typeface="Arial" panose="020B0604020202020204" pitchFamily="34" charset="0"/>
                <a:cs typeface="Arial" panose="020B0604020202020204" pitchFamily="34" charset="0"/>
              </a:rPr>
              <a:t>Listening</a:t>
            </a:r>
            <a:r>
              <a:rPr lang="tr-TR" sz="6000" dirty="0" smtClean="0">
                <a:latin typeface="Arial" panose="020B0604020202020204" pitchFamily="34" charset="0"/>
                <a:cs typeface="Arial" panose="020B0604020202020204" pitchFamily="34" charset="0"/>
              </a:rPr>
              <a:t> </a:t>
            </a:r>
            <a:endParaRPr lang="tr-TR" sz="5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4762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eknik Bilgisayar 16 x 9">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9411785_TF02901026_TF02901026" id="{728FEF03-3CB8-4AC0-AC1B-837F13C9D779}" vid="{01870C59-6596-4A72-8484-01995A1215FD}"/>
    </a:ext>
  </a:extLst>
</a:theme>
</file>

<file path=ppt/theme/theme2.xml><?xml version="1.0" encoding="utf-8"?>
<a:theme xmlns:a="http://schemas.openxmlformats.org/drawingml/2006/main" name="Office Teması">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1566889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2012-05-23T08:44:00+00:00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TP102901017</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836753</LocLastLocAttemptVersionLookup>
    <IsSearchable xmlns="4873beb7-5857-4685-be1f-d57550cc96cc">true</IsSearchable>
    <TemplateTemplateType xmlns="4873beb7-5857-4685-be1f-d57550cc96cc">PowerPoint Design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REDMOND\v-anij</DisplayName>
        <AccountId>2469</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746CFF6F-D9AA-4BC0-911A-0A1356771912}">
  <ds:schemaRefs>
    <ds:schemaRef ds:uri="http://schemas.microsoft.com/sharepoint/v3/contenttype/forms"/>
  </ds:schemaRefs>
</ds:datastoreItem>
</file>

<file path=customXml/itemProps2.xml><?xml version="1.0" encoding="utf-8"?>
<ds:datastoreItem xmlns:ds="http://schemas.openxmlformats.org/officeDocument/2006/customXml" ds:itemID="{0B5C6E15-39DC-470B-9445-F754B94580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098515-0C12-46CF-BC7C-69B4A13CD5FA}">
  <ds:schemaRefs>
    <ds:schemaRef ds:uri="http://schemas.microsoft.com/office/2006/documentManagement/types"/>
    <ds:schemaRef ds:uri="http://schemas.microsoft.com/office/2006/metadata/properties"/>
    <ds:schemaRef ds:uri="http://purl.org/dc/terms/"/>
    <ds:schemaRef ds:uri="http://purl.org/dc/elements/1.1/"/>
    <ds:schemaRef ds:uri="http://purl.org/dc/dcmitype/"/>
    <ds:schemaRef ds:uri="http://schemas.openxmlformats.org/package/2006/metadata/core-properties"/>
    <ds:schemaRef ds:uri="http://schemas.microsoft.com/office/infopath/2007/PartnerControls"/>
    <ds:schemaRef ds:uri="4873beb7-5857-4685-be1f-d57550cc96c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İş için teknolojik devre kartı tasarımlı sunu (geniş ekran)</Template>
  <TotalTime>0</TotalTime>
  <Words>302</Words>
  <Application>Microsoft Office PowerPoint</Application>
  <PresentationFormat>Geniş ekran</PresentationFormat>
  <Paragraphs>19</Paragraphs>
  <Slides>8</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Candara</vt:lpstr>
      <vt:lpstr>Consolas</vt:lpstr>
      <vt:lpstr>Teknik Bilgisayar 16 x 9</vt:lpstr>
      <vt:lpstr>Computer Network In Public Administration</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2019-01-23T12:07:07Z</dcterms:created>
  <dcterms:modified xsi:type="dcterms:W3CDTF">2019-01-23T23:09:50Z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